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5923875" cy="46085125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2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46"/>
    <p:restoredTop sz="94660"/>
  </p:normalViewPr>
  <p:slideViewPr>
    <p:cSldViewPr snapToGrid="0">
      <p:cViewPr>
        <p:scale>
          <a:sx n="53" d="100"/>
          <a:sy n="53" d="100"/>
        </p:scale>
        <p:origin x="13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3">
            <a:extLst>
              <a:ext uri="{FF2B5EF4-FFF2-40B4-BE49-F238E27FC236}">
                <a16:creationId xmlns:a16="http://schemas.microsoft.com/office/drawing/2014/main" id="{73409C60-5DEF-C928-5975-1EAABD0FC5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6BF97CBB-DDCD-95E6-0340-B74CA001C25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81">
            <a:extLst>
              <a:ext uri="{FF2B5EF4-FFF2-40B4-BE49-F238E27FC236}">
                <a16:creationId xmlns:a16="http://schemas.microsoft.com/office/drawing/2014/main" id="{FE454667-B72C-DC2A-94B9-C58732410C0B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hu-HU" altLang="hu-HU"/>
          </a:p>
        </p:txBody>
      </p:sp>
      <p:sp>
        <p:nvSpPr>
          <p:cNvPr id="15362" name="Shape 82">
            <a:extLst>
              <a:ext uri="{FF2B5EF4-FFF2-40B4-BE49-F238E27FC236}">
                <a16:creationId xmlns:a16="http://schemas.microsoft.com/office/drawing/2014/main" id="{81598FA9-5118-CB5D-BD4B-0053B51C7787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944291" y="14316262"/>
            <a:ext cx="22035294" cy="98784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888580" y="26114904"/>
            <a:ext cx="18146713" cy="117773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28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ctr" rtl="0"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ctr" rtl="0"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0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686375FB-4C15-3987-C027-2B9C3FB03DF8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A8B8285B-D484-384E-CF6E-BA5736AAC588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9A6A726D-BA99-B7D5-BC19-E4D10C57BE9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A4843-50F0-9245-939A-F1B3EE6F144F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92265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2047807" y="29613962"/>
            <a:ext cx="22035294" cy="9153018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047807" y="19532845"/>
            <a:ext cx="22035294" cy="1008111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4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7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D304E5B2-C39A-A68A-F4EA-F5429B136B4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43BE23B3-579E-FC91-A0C0-86984F04025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31740880-8201-E7CA-EA29-29657310348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D9DE7-6D04-A947-9E69-4BFBE876D76E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6898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1296987" y="10753725"/>
            <a:ext cx="23331487" cy="304133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D3C91C14-E275-1337-CE52-32E54EE79BD4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158A9919-91FA-216C-8B6C-895A7EF54AE7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E9B1FD6D-FD08-CF03-05FC-ECEB0C45794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CF614-77DB-514D-B9B3-CCC015E15B4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53770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 rot="5400000">
            <a:off x="-70560312" y="136255009"/>
            <a:ext cx="264232040" cy="1653547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 rot="5400000">
            <a:off x="-103849545" y="119933320"/>
            <a:ext cx="264232040" cy="49178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4B30A304-F2C2-BFE7-DC4A-AA6124AA2890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97E755FD-3B15-8083-1C4A-AB923D1A842D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9840C832-F63C-8CBC-94E1-30EFF1EFA469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8E26A-84C5-814F-A3E3-1ED0D3A1C212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11784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-2243933" y="14294644"/>
            <a:ext cx="30413326" cy="233314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E558F93E-E457-623C-89C5-CD8E1E09D97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50728CD1-599D-CB27-FE10-4605A48503FF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106B5FDD-C6BE-07EB-E996-1709CF1468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4C724-320D-2E4C-B3D7-0E7FD01CAA5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75920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5081260" y="32259587"/>
            <a:ext cx="15554324" cy="380842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pic" idx="2"/>
          </p:nvPr>
        </p:nvSpPr>
        <p:spPr>
          <a:xfrm>
            <a:off x="5081260" y="4117791"/>
            <a:ext cx="15554324" cy="276510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5081260" y="36068012"/>
            <a:ext cx="15554324" cy="540859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2074B7C7-A941-CAE5-35C6-29A3ED192073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EB47BDB7-62D0-14DB-C695-4204FB0F53B5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C421A481-D0B0-9750-770E-1CEB2B35444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B11EE-BC0C-6A43-A737-C4D014F7EFCB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15051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296195" y="1834871"/>
            <a:ext cx="8528775" cy="780886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0135514" y="1834888"/>
            <a:ext cx="14492165" cy="393323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296195" y="9643756"/>
            <a:ext cx="8528775" cy="3152350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DC1495F8-ED0B-F451-84AF-550EBBF19E43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C52498E8-48D7-9202-68E7-104D790015F7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A9526187-C340-FD7B-31AE-00A3C887A6DA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CFA-E67A-5C42-B5A4-1BBE60DFF39A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61131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>
            <a:extLst>
              <a:ext uri="{FF2B5EF4-FFF2-40B4-BE49-F238E27FC236}">
                <a16:creationId xmlns:a16="http://schemas.microsoft.com/office/drawing/2014/main" id="{9D4BD7D0-7F92-5F5A-546D-8D987914C1D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C7F0FB27-15B3-DC08-A0D9-F7375CDFFA10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B1E45490-8E67-2D0F-7A27-28B14E051FAB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610C3-4E71-D64F-8BE5-934D5DD4E3CD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83639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C60F43B8-70D8-B041-9CCE-101704A9FB80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044CBFA0-C14F-17FF-72C6-D0EC86E9B5EF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3CC0972A-F79B-C324-07EA-DE6713E04A71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9701A-34CA-CB42-990C-B79CFC6878F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96102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296194" y="1845541"/>
            <a:ext cx="23331487" cy="768085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296194" y="10315817"/>
            <a:ext cx="11454214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1296194" y="14614957"/>
            <a:ext cx="11454214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13168975" y="10315817"/>
            <a:ext cx="11458713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4"/>
          </p:nvPr>
        </p:nvSpPr>
        <p:spPr>
          <a:xfrm>
            <a:off x="13168975" y="14614957"/>
            <a:ext cx="11458713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3A55C13B-B5B9-6B7A-8B7E-14B0923D8BF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C9020A57-7EEE-CBD3-2F5D-EE73E118ED5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4351BCD4-7512-E4E6-A2E9-FA1ABB345088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0777D-C847-DA4D-AF62-81948E885C2B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15887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677051" y="72264043"/>
            <a:ext cx="32854911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36964028" y="72264043"/>
            <a:ext cx="32859409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7A4E822C-E9E4-EAC9-0E7D-A56EEA5A0F04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2623B904-C480-2345-E4DC-228DEBFE5857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04996C08-9F4D-A468-9046-AE1BAF7FD50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88D1E-5A33-7C47-B0C7-25D40DA02AEB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4969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>
            <a:extLst>
              <a:ext uri="{FF2B5EF4-FFF2-40B4-BE49-F238E27FC236}">
                <a16:creationId xmlns:a16="http://schemas.microsoft.com/office/drawing/2014/main" id="{D44E21BB-D164-C85D-9626-D27F68D9FFAF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1296988" y="1846263"/>
            <a:ext cx="23331487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7" name="Shape 7">
            <a:extLst>
              <a:ext uri="{FF2B5EF4-FFF2-40B4-BE49-F238E27FC236}">
                <a16:creationId xmlns:a16="http://schemas.microsoft.com/office/drawing/2014/main" id="{B0F3E133-FEF0-7F10-5417-DCE18B6F5858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1296988" y="10753725"/>
            <a:ext cx="23331487" cy="304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8" name="Shape 8">
            <a:extLst>
              <a:ext uri="{FF2B5EF4-FFF2-40B4-BE49-F238E27FC236}">
                <a16:creationId xmlns:a16="http://schemas.microsoft.com/office/drawing/2014/main" id="{9A744B78-D74B-9188-DE6F-0EE7D8F8AD08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1296988" y="42714863"/>
            <a:ext cx="6048375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Shape 9">
            <a:extLst>
              <a:ext uri="{FF2B5EF4-FFF2-40B4-BE49-F238E27FC236}">
                <a16:creationId xmlns:a16="http://schemas.microsoft.com/office/drawing/2014/main" id="{CD045C0E-8359-3E4F-62B0-C8E48D2702E3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8856663" y="42714863"/>
            <a:ext cx="8210550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1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Shape 10">
            <a:extLst>
              <a:ext uri="{FF2B5EF4-FFF2-40B4-BE49-F238E27FC236}">
                <a16:creationId xmlns:a16="http://schemas.microsoft.com/office/drawing/2014/main" id="{83123DB5-F70C-D1CE-B388-3340466042B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18578513" y="42714863"/>
            <a:ext cx="6048375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411375" tIns="205700" rIns="411375" bIns="20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898989"/>
              </a:buClr>
              <a:buSzPct val="25000"/>
              <a:buFont typeface="Calibri" panose="020F0502020204030204" pitchFamily="34" charset="0"/>
              <a:buNone/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E889ABA3-F841-1845-BA7E-73BB5A98A433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>
            <a:extLst>
              <a:ext uri="{FF2B5EF4-FFF2-40B4-BE49-F238E27FC236}">
                <a16:creationId xmlns:a16="http://schemas.microsoft.com/office/drawing/2014/main" id="{18D57BC4-C58C-7A38-A25D-F4D37E374CB6}"/>
              </a:ext>
            </a:extLst>
          </p:cNvPr>
          <p:cNvSpPr/>
          <p:nvPr/>
        </p:nvSpPr>
        <p:spPr>
          <a:xfrm>
            <a:off x="274638" y="22640925"/>
            <a:ext cx="12430125" cy="11171238"/>
          </a:xfrm>
          <a:prstGeom prst="rect">
            <a:avLst/>
          </a:prstGeom>
          <a:solidFill>
            <a:schemeClr val="bg2">
              <a:lumMod val="40000"/>
              <a:lumOff val="60000"/>
              <a:alpha val="23529"/>
            </a:schemeClr>
          </a:solidFill>
          <a:ln>
            <a:noFill/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38" name="Shape 86">
            <a:extLst>
              <a:ext uri="{FF2B5EF4-FFF2-40B4-BE49-F238E27FC236}">
                <a16:creationId xmlns:a16="http://schemas.microsoft.com/office/drawing/2014/main" id="{91CDA35E-BD3A-664C-8F43-FE0020B9F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68525"/>
            <a:ext cx="25923875" cy="1366838"/>
          </a:xfrm>
          <a:prstGeom prst="rect">
            <a:avLst/>
          </a:prstGeom>
          <a:solidFill>
            <a:srgbClr val="06213F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 dirty="0">
                <a:solidFill>
                  <a:schemeClr val="bg1"/>
                </a:solidFill>
              </a:rPr>
              <a:t>1</a:t>
            </a:r>
            <a:r>
              <a:rPr lang="en-US" altLang="hu-HU" sz="3600" b="1" dirty="0">
                <a:solidFill>
                  <a:schemeClr val="bg1"/>
                </a:solidFill>
              </a:rPr>
              <a:t>Affiliation, address</a:t>
            </a: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 dirty="0">
                <a:solidFill>
                  <a:schemeClr val="bg1"/>
                </a:solidFill>
              </a:rPr>
              <a:t>2</a:t>
            </a:r>
            <a:r>
              <a:rPr lang="en-US" altLang="hu-HU" sz="3600" b="1" dirty="0">
                <a:solidFill>
                  <a:schemeClr val="bg1"/>
                </a:solidFill>
              </a:rPr>
              <a:t>Affiliation, address</a:t>
            </a:r>
          </a:p>
        </p:txBody>
      </p:sp>
      <p:sp>
        <p:nvSpPr>
          <p:cNvPr id="14339" name="Shape 87">
            <a:extLst>
              <a:ext uri="{FF2B5EF4-FFF2-40B4-BE49-F238E27FC236}">
                <a16:creationId xmlns:a16="http://schemas.microsoft.com/office/drawing/2014/main" id="{69C8975B-F38B-0282-9E8F-0FC18EB25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2525"/>
            <a:ext cx="25923875" cy="1016000"/>
          </a:xfrm>
          <a:prstGeom prst="rect">
            <a:avLst/>
          </a:prstGeom>
          <a:solidFill>
            <a:srgbClr val="06213F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b="1">
                <a:solidFill>
                  <a:schemeClr val="bg1"/>
                </a:solidFill>
              </a:rPr>
              <a:t>Author</a:t>
            </a:r>
            <a:r>
              <a:rPr lang="en-US" altLang="hu-HU" sz="4500" b="1" baseline="30000">
                <a:solidFill>
                  <a:schemeClr val="bg1"/>
                </a:solidFill>
              </a:rPr>
              <a:t>1</a:t>
            </a:r>
            <a:r>
              <a:rPr lang="en-US" altLang="hu-HU" sz="4500" b="1">
                <a:solidFill>
                  <a:schemeClr val="bg1"/>
                </a:solidFill>
              </a:rPr>
              <a:t> and Author</a:t>
            </a:r>
            <a:r>
              <a:rPr lang="en-US" altLang="hu-HU" sz="4500" b="1" baseline="30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4340" name="Shape 88">
            <a:extLst>
              <a:ext uri="{FF2B5EF4-FFF2-40B4-BE49-F238E27FC236}">
                <a16:creationId xmlns:a16="http://schemas.microsoft.com/office/drawing/2014/main" id="{ADC48257-3CC5-6CD2-C10C-5492BB4F8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35363"/>
            <a:ext cx="25923875" cy="1335087"/>
          </a:xfrm>
          <a:prstGeom prst="rect">
            <a:avLst/>
          </a:prstGeom>
          <a:solidFill>
            <a:srgbClr val="06213F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000" b="1" dirty="0">
                <a:solidFill>
                  <a:schemeClr val="bg1"/>
                </a:solidFill>
              </a:rPr>
              <a:t>29th IEEE International Conference on Intelligent Engineering Systems 2025</a:t>
            </a: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000" b="1" dirty="0">
                <a:solidFill>
                  <a:schemeClr val="bg1"/>
                </a:solidFill>
              </a:rPr>
              <a:t>June 11-13, 2025 – Palermo, Italy</a:t>
            </a:r>
          </a:p>
        </p:txBody>
      </p:sp>
      <p:sp>
        <p:nvSpPr>
          <p:cNvPr id="14341" name="Shape 89">
            <a:extLst>
              <a:ext uri="{FF2B5EF4-FFF2-40B4-BE49-F238E27FC236}">
                <a16:creationId xmlns:a16="http://schemas.microsoft.com/office/drawing/2014/main" id="{2674F292-0DE8-62DB-ED4D-E08C0107D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5923875" cy="1185863"/>
          </a:xfrm>
          <a:prstGeom prst="rect">
            <a:avLst/>
          </a:prstGeom>
          <a:solidFill>
            <a:srgbClr val="06213F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6000" b="1" dirty="0">
                <a:solidFill>
                  <a:schemeClr val="bg1"/>
                </a:solidFill>
              </a:rPr>
              <a:t>The title of the poster on INES 2025</a:t>
            </a:r>
          </a:p>
        </p:txBody>
      </p:sp>
      <p:sp>
        <p:nvSpPr>
          <p:cNvPr id="91" name="Shape 91">
            <a:extLst>
              <a:ext uri="{FF2B5EF4-FFF2-40B4-BE49-F238E27FC236}">
                <a16:creationId xmlns:a16="http://schemas.microsoft.com/office/drawing/2014/main" id="{D23E860A-723B-F10D-56CC-AD66A5C05E9D}"/>
              </a:ext>
            </a:extLst>
          </p:cNvPr>
          <p:cNvSpPr txBox="1"/>
          <p:nvPr/>
        </p:nvSpPr>
        <p:spPr>
          <a:xfrm>
            <a:off x="304800" y="13657263"/>
            <a:ext cx="25298400" cy="1116013"/>
          </a:xfrm>
          <a:prstGeom prst="rect">
            <a:avLst/>
          </a:prstGeom>
          <a:solidFill>
            <a:srgbClr val="06213F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3" name="Shape 92">
            <a:extLst>
              <a:ext uri="{FF2B5EF4-FFF2-40B4-BE49-F238E27FC236}">
                <a16:creationId xmlns:a16="http://schemas.microsoft.com/office/drawing/2014/main" id="{95801649-8293-47BC-F270-1289C8218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13811250"/>
            <a:ext cx="25282525" cy="666750"/>
          </a:xfrm>
          <a:prstGeom prst="rect">
            <a:avLst/>
          </a:prstGeom>
          <a:solidFill>
            <a:srgbClr val="730802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Materials and method</a:t>
            </a:r>
            <a:endParaRPr lang="en-US" altLang="hu-HU" sz="5000">
              <a:solidFill>
                <a:schemeClr val="bg1"/>
              </a:solidFill>
            </a:endParaRPr>
          </a:p>
        </p:txBody>
      </p:sp>
      <p:pic>
        <p:nvPicPr>
          <p:cNvPr id="14344" name="Shape 95">
            <a:extLst>
              <a:ext uri="{FF2B5EF4-FFF2-40B4-BE49-F238E27FC236}">
                <a16:creationId xmlns:a16="http://schemas.microsoft.com/office/drawing/2014/main" id="{A02137AD-7BD8-C0AE-7345-B0AC9B0CE331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8" y="24274463"/>
            <a:ext cx="11088687" cy="8420100"/>
          </a:xfrm>
          <a:prstGeom prst="rect">
            <a:avLst/>
          </a:prstGeom>
          <a:solidFill>
            <a:srgbClr val="834C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Shape 96">
            <a:extLst>
              <a:ext uri="{FF2B5EF4-FFF2-40B4-BE49-F238E27FC236}">
                <a16:creationId xmlns:a16="http://schemas.microsoft.com/office/drawing/2014/main" id="{33C4926D-1340-A97A-8836-7C60DB0AD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22440900"/>
            <a:ext cx="12430125" cy="871538"/>
          </a:xfrm>
          <a:prstGeom prst="rect">
            <a:avLst/>
          </a:prstGeom>
          <a:solidFill>
            <a:srgbClr val="06213F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101" name="Shape 101">
            <a:extLst>
              <a:ext uri="{FF2B5EF4-FFF2-40B4-BE49-F238E27FC236}">
                <a16:creationId xmlns:a16="http://schemas.microsoft.com/office/drawing/2014/main" id="{8D33BE31-E46B-3E1C-25CB-518AE44D56F0}"/>
              </a:ext>
            </a:extLst>
          </p:cNvPr>
          <p:cNvSpPr txBox="1"/>
          <p:nvPr/>
        </p:nvSpPr>
        <p:spPr>
          <a:xfrm>
            <a:off x="304800" y="34136013"/>
            <a:ext cx="25314275" cy="7947025"/>
          </a:xfrm>
          <a:prstGeom prst="rect">
            <a:avLst/>
          </a:prstGeom>
          <a:solidFill>
            <a:schemeClr val="bg2">
              <a:lumMod val="40000"/>
              <a:lumOff val="60000"/>
              <a:alpha val="23529"/>
            </a:schemeClr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7" name="Shape 102">
            <a:extLst>
              <a:ext uri="{FF2B5EF4-FFF2-40B4-BE49-F238E27FC236}">
                <a16:creationId xmlns:a16="http://schemas.microsoft.com/office/drawing/2014/main" id="{64C59ADF-96D8-F321-0F4F-C8845259D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136013"/>
            <a:ext cx="25314275" cy="992187"/>
          </a:xfrm>
          <a:prstGeom prst="rect">
            <a:avLst/>
          </a:prstGeom>
          <a:solidFill>
            <a:srgbClr val="06213F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3085" name="Shape 96">
            <a:extLst>
              <a:ext uri="{FF2B5EF4-FFF2-40B4-BE49-F238E27FC236}">
                <a16:creationId xmlns:a16="http://schemas.microsoft.com/office/drawing/2014/main" id="{D6F497D5-E528-4168-3C24-1BFAB3713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23312438"/>
            <a:ext cx="12430125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</a:p>
        </p:txBody>
      </p:sp>
      <p:sp>
        <p:nvSpPr>
          <p:cNvPr id="29" name="Shape 84">
            <a:extLst>
              <a:ext uri="{FF2B5EF4-FFF2-40B4-BE49-F238E27FC236}">
                <a16:creationId xmlns:a16="http://schemas.microsoft.com/office/drawing/2014/main" id="{55D24E87-B9B4-BA1D-A959-F473C7429FD0}"/>
              </a:ext>
            </a:extLst>
          </p:cNvPr>
          <p:cNvSpPr/>
          <p:nvPr/>
        </p:nvSpPr>
        <p:spPr>
          <a:xfrm>
            <a:off x="13188950" y="22640925"/>
            <a:ext cx="12430125" cy="11171238"/>
          </a:xfrm>
          <a:prstGeom prst="rect">
            <a:avLst/>
          </a:prstGeom>
          <a:solidFill>
            <a:schemeClr val="bg2">
              <a:lumMod val="40000"/>
              <a:lumOff val="60000"/>
              <a:alpha val="23529"/>
            </a:schemeClr>
          </a:solidFill>
          <a:ln>
            <a:noFill/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50" name="Shape 95">
            <a:extLst>
              <a:ext uri="{FF2B5EF4-FFF2-40B4-BE49-F238E27FC236}">
                <a16:creationId xmlns:a16="http://schemas.microsoft.com/office/drawing/2014/main" id="{947B26B4-E6A2-79A1-82BE-106293A6B31B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75" y="24198263"/>
            <a:ext cx="11088688" cy="8420100"/>
          </a:xfrm>
          <a:prstGeom prst="rect">
            <a:avLst/>
          </a:prstGeom>
          <a:solidFill>
            <a:srgbClr val="834C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1" name="Shape 96">
            <a:extLst>
              <a:ext uri="{FF2B5EF4-FFF2-40B4-BE49-F238E27FC236}">
                <a16:creationId xmlns:a16="http://schemas.microsoft.com/office/drawing/2014/main" id="{DAAA02A2-E760-54F7-D87B-6BBB3E428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75" y="22440900"/>
            <a:ext cx="12430125" cy="871538"/>
          </a:xfrm>
          <a:prstGeom prst="rect">
            <a:avLst/>
          </a:prstGeom>
          <a:solidFill>
            <a:srgbClr val="06213F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3089" name="Shape 96">
            <a:extLst>
              <a:ext uri="{FF2B5EF4-FFF2-40B4-BE49-F238E27FC236}">
                <a16:creationId xmlns:a16="http://schemas.microsoft.com/office/drawing/2014/main" id="{C2BA2A61-49C5-0796-8A4F-B00EB302B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75" y="23312438"/>
            <a:ext cx="12430125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</a:p>
        </p:txBody>
      </p:sp>
      <p:sp>
        <p:nvSpPr>
          <p:cNvPr id="3090" name="Shape 102">
            <a:extLst>
              <a:ext uri="{FF2B5EF4-FFF2-40B4-BE49-F238E27FC236}">
                <a16:creationId xmlns:a16="http://schemas.microsoft.com/office/drawing/2014/main" id="{2ACDE9DB-5866-9B42-FDFC-EBCFD2EF1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452050"/>
            <a:ext cx="25314275" cy="341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3091" name="Shape 92">
            <a:extLst>
              <a:ext uri="{FF2B5EF4-FFF2-40B4-BE49-F238E27FC236}">
                <a16:creationId xmlns:a16="http://schemas.microsoft.com/office/drawing/2014/main" id="{F18323F6-A26A-003F-FD59-E8F1B0743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736763"/>
            <a:ext cx="25298400" cy="6624637"/>
          </a:xfrm>
          <a:prstGeom prst="rect">
            <a:avLst/>
          </a:prstGeom>
          <a:solidFill>
            <a:schemeClr val="bg2">
              <a:lumMod val="40000"/>
              <a:lumOff val="60000"/>
              <a:alpha val="23529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40" name="Shape 91">
            <a:extLst>
              <a:ext uri="{FF2B5EF4-FFF2-40B4-BE49-F238E27FC236}">
                <a16:creationId xmlns:a16="http://schemas.microsoft.com/office/drawing/2014/main" id="{BC739824-7059-486D-EE5D-A680F3D4614C}"/>
              </a:ext>
            </a:extLst>
          </p:cNvPr>
          <p:cNvSpPr txBox="1"/>
          <p:nvPr/>
        </p:nvSpPr>
        <p:spPr>
          <a:xfrm>
            <a:off x="333375" y="5441950"/>
            <a:ext cx="25312688" cy="1116013"/>
          </a:xfrm>
          <a:prstGeom prst="rect">
            <a:avLst/>
          </a:prstGeom>
          <a:solidFill>
            <a:srgbClr val="06213F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56" name="Shape 92">
            <a:extLst>
              <a:ext uri="{FF2B5EF4-FFF2-40B4-BE49-F238E27FC236}">
                <a16:creationId xmlns:a16="http://schemas.microsoft.com/office/drawing/2014/main" id="{5C9E751E-5390-70D5-55A5-5DB9078AD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" y="5583238"/>
            <a:ext cx="253111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5000" b="1">
                <a:solidFill>
                  <a:schemeClr val="bg1"/>
                </a:solidFill>
              </a:rPr>
              <a:t>Introduction</a:t>
            </a:r>
            <a:endParaRPr lang="en-US" altLang="hu-HU" sz="5000">
              <a:solidFill>
                <a:schemeClr val="bg1"/>
              </a:solidFill>
            </a:endParaRPr>
          </a:p>
        </p:txBody>
      </p:sp>
      <p:sp>
        <p:nvSpPr>
          <p:cNvPr id="3094" name="Shape 92">
            <a:extLst>
              <a:ext uri="{FF2B5EF4-FFF2-40B4-BE49-F238E27FC236}">
                <a16:creationId xmlns:a16="http://schemas.microsoft.com/office/drawing/2014/main" id="{D91E6CCF-FACF-07C8-AC4B-BFCEB17D7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6557963"/>
            <a:ext cx="25312688" cy="6450012"/>
          </a:xfrm>
          <a:prstGeom prst="rect">
            <a:avLst/>
          </a:prstGeom>
          <a:solidFill>
            <a:schemeClr val="accent1">
              <a:lumMod val="60000"/>
              <a:lumOff val="40000"/>
              <a:alpha val="23529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3095" name="Shape 96">
            <a:extLst>
              <a:ext uri="{FF2B5EF4-FFF2-40B4-BE49-F238E27FC236}">
                <a16:creationId xmlns:a16="http://schemas.microsoft.com/office/drawing/2014/main" id="{BC9F9CE0-0EE9-AE1F-705F-F200DCBA4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988250"/>
            <a:ext cx="12331700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hu-HU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Fig</a:t>
            </a:r>
            <a:r>
              <a:rPr lang="hu-HU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1.</a:t>
            </a:r>
            <a:endParaRPr lang="en-US" altLang="hu-HU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96" name="Shape 96">
            <a:extLst>
              <a:ext uri="{FF2B5EF4-FFF2-40B4-BE49-F238E27FC236}">
                <a16:creationId xmlns:a16="http://schemas.microsoft.com/office/drawing/2014/main" id="{30C5CBDC-77A9-64B4-8F3A-31CDA4977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7538" y="32942213"/>
            <a:ext cx="12271375" cy="7032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hu-HU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Fig</a:t>
            </a:r>
            <a:r>
              <a:rPr lang="hu-HU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2.</a:t>
            </a:r>
            <a:endParaRPr lang="en-US" altLang="hu-HU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555</Words>
  <Application>Microsoft Macintosh PowerPoint</Application>
  <PresentationFormat>Custom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Office-téma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Noge</dc:creator>
  <cp:lastModifiedBy>Nógrádi Tamas</cp:lastModifiedBy>
  <cp:revision>24</cp:revision>
  <dcterms:modified xsi:type="dcterms:W3CDTF">2025-04-15T18:30:32Z</dcterms:modified>
</cp:coreProperties>
</file>