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25923875" cy="46085125"/>
  <p:notesSz cx="6858000" cy="9144000"/>
  <p:defaultTextStyle>
    <a:defPPr>
      <a:defRPr lang="hu-HU"/>
    </a:defPPr>
    <a:lvl1pPr algn="l" rtl="0" eaLnBrk="0" fontAlgn="base" hangingPunct="0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  <a:sym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  <a:sym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  <a:sym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  <a:sym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  <a:sym typeface="Arial" panose="020B0604020202020204" pitchFamily="34" charset="0"/>
      </a:defRPr>
    </a:lvl5pPr>
    <a:lvl6pPr marL="2286000" algn="l" defTabSz="914400" rtl="0" eaLnBrk="1" latinLnBrk="0" hangingPunct="1">
      <a:defRPr sz="1400"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  <a:sym typeface="Arial" panose="020B0604020202020204" pitchFamily="34" charset="0"/>
      </a:defRPr>
    </a:lvl6pPr>
    <a:lvl7pPr marL="2743200" algn="l" defTabSz="914400" rtl="0" eaLnBrk="1" latinLnBrk="0" hangingPunct="1">
      <a:defRPr sz="1400"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  <a:sym typeface="Arial" panose="020B0604020202020204" pitchFamily="34" charset="0"/>
      </a:defRPr>
    </a:lvl7pPr>
    <a:lvl8pPr marL="3200400" algn="l" defTabSz="914400" rtl="0" eaLnBrk="1" latinLnBrk="0" hangingPunct="1">
      <a:defRPr sz="1400"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  <a:sym typeface="Arial" panose="020B0604020202020204" pitchFamily="34" charset="0"/>
      </a:defRPr>
    </a:lvl8pPr>
    <a:lvl9pPr marL="3657600" algn="l" defTabSz="914400" rtl="0" eaLnBrk="1" latinLnBrk="0" hangingPunct="1">
      <a:defRPr sz="1400"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  <a:sym typeface="Arial" panose="020B0604020202020204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621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846"/>
    <p:restoredTop sz="94660"/>
  </p:normalViewPr>
  <p:slideViewPr>
    <p:cSldViewPr snapToGrid="0">
      <p:cViewPr>
        <p:scale>
          <a:sx n="53" d="100"/>
          <a:sy n="53" d="100"/>
        </p:scale>
        <p:origin x="1384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hape 3">
            <a:extLst>
              <a:ext uri="{FF2B5EF4-FFF2-40B4-BE49-F238E27FC236}">
                <a16:creationId xmlns:a16="http://schemas.microsoft.com/office/drawing/2014/main" id="{73409C60-5DEF-C928-5975-1EAABD0FC5C1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custGeom>
            <a:avLst/>
            <a:gdLst>
              <a:gd name="T0" fmla="*/ 0 w 120000"/>
              <a:gd name="T1" fmla="*/ 0 h 120000"/>
              <a:gd name="T2" fmla="*/ 2147483646 w 120000"/>
              <a:gd name="T3" fmla="*/ 0 h 120000"/>
              <a:gd name="T4" fmla="*/ 2147483646 w 120000"/>
              <a:gd name="T5" fmla="*/ 2147483646 h 120000"/>
              <a:gd name="T6" fmla="*/ 0 w 120000"/>
              <a:gd name="T7" fmla="*/ 2147483646 h 120000"/>
              <a:gd name="T8" fmla="*/ 0 w 120000"/>
              <a:gd name="T9" fmla="*/ 0 h 120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0000"/>
              <a:gd name="T16" fmla="*/ 0 h 120000"/>
              <a:gd name="T17" fmla="*/ 120000 w 120000"/>
              <a:gd name="T18" fmla="*/ 120000 h 1200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lnTo>
                  <a:pt x="0" y="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" name="Shape 4">
            <a:extLst>
              <a:ext uri="{FF2B5EF4-FFF2-40B4-BE49-F238E27FC236}">
                <a16:creationId xmlns:a16="http://schemas.microsoft.com/office/drawing/2014/main" id="{6BF97CBB-DDCD-95E6-0340-B74CA001C250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buChar char="●"/>
              <a:defRPr sz="1100"/>
            </a:lvl1pPr>
            <a:lvl2pPr lvl="1">
              <a:spcBef>
                <a:spcPts val="0"/>
              </a:spcBef>
              <a:buSzPct val="100000"/>
              <a:buChar char="○"/>
              <a:defRPr sz="1100"/>
            </a:lvl2pPr>
            <a:lvl3pPr lvl="2">
              <a:spcBef>
                <a:spcPts val="0"/>
              </a:spcBef>
              <a:buSzPct val="100000"/>
              <a:buChar char="■"/>
              <a:defRPr sz="1100"/>
            </a:lvl3pPr>
            <a:lvl4pPr lvl="3">
              <a:spcBef>
                <a:spcPts val="0"/>
              </a:spcBef>
              <a:buSzPct val="100000"/>
              <a:buChar char="●"/>
              <a:defRPr sz="1100"/>
            </a:lvl4pPr>
            <a:lvl5pPr lvl="4">
              <a:spcBef>
                <a:spcPts val="0"/>
              </a:spcBef>
              <a:buSzPct val="100000"/>
              <a:buChar char="○"/>
              <a:defRPr sz="1100"/>
            </a:lvl5pPr>
            <a:lvl6pPr lvl="5">
              <a:spcBef>
                <a:spcPts val="0"/>
              </a:spcBef>
              <a:buSzPct val="100000"/>
              <a:buChar char="■"/>
              <a:defRPr sz="1100"/>
            </a:lvl6pPr>
            <a:lvl7pPr lvl="6">
              <a:spcBef>
                <a:spcPts val="0"/>
              </a:spcBef>
              <a:buSzPct val="100000"/>
              <a:buChar char="●"/>
              <a:defRPr sz="1100"/>
            </a:lvl7pPr>
            <a:lvl8pPr lvl="7">
              <a:spcBef>
                <a:spcPts val="0"/>
              </a:spcBef>
              <a:buSzPct val="100000"/>
              <a:buChar char="○"/>
              <a:defRPr sz="1100"/>
            </a:lvl8pPr>
            <a:lvl9pPr lvl="8">
              <a:spcBef>
                <a:spcPts val="0"/>
              </a:spcBef>
              <a:buSzPct val="100000"/>
              <a:buChar char="■"/>
              <a:defRPr sz="1100"/>
            </a:lvl9pPr>
          </a:lstStyle>
          <a:p>
            <a:pPr lvl="0"/>
            <a:endParaRPr noProof="0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hape 81">
            <a:extLst>
              <a:ext uri="{FF2B5EF4-FFF2-40B4-BE49-F238E27FC236}">
                <a16:creationId xmlns:a16="http://schemas.microsoft.com/office/drawing/2014/main" id="{FE454667-B72C-DC2A-94B9-C58732410C0B}"/>
              </a:ext>
            </a:extLst>
          </p:cNvPr>
          <p:cNvSpPr txBox="1"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ctr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hu-HU" altLang="hu-HU"/>
          </a:p>
        </p:txBody>
      </p:sp>
      <p:sp>
        <p:nvSpPr>
          <p:cNvPr id="15362" name="Shape 82">
            <a:extLst>
              <a:ext uri="{FF2B5EF4-FFF2-40B4-BE49-F238E27FC236}">
                <a16:creationId xmlns:a16="http://schemas.microsoft.com/office/drawing/2014/main" id="{81598FA9-5118-CB5D-BD4B-0053B51C7787}"/>
              </a:ext>
            </a:extLst>
          </p:cNvPr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2463800" y="685800"/>
            <a:ext cx="1930400" cy="3429000"/>
          </a:xfrm>
          <a:noFill/>
          <a:ln>
            <a:headEnd/>
            <a:tailEnd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Címdia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>
            <a:spLocks noGrp="1"/>
          </p:cNvSpPr>
          <p:nvPr>
            <p:ph type="ctrTitle"/>
          </p:nvPr>
        </p:nvSpPr>
        <p:spPr>
          <a:xfrm>
            <a:off x="1944291" y="14316262"/>
            <a:ext cx="22035294" cy="9878432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ubTitle" idx="1"/>
          </p:nvPr>
        </p:nvSpPr>
        <p:spPr>
          <a:xfrm>
            <a:off x="3888580" y="26114904"/>
            <a:ext cx="18146713" cy="1177731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0" marR="0" lvl="0" indent="0" algn="ctr" rtl="0">
              <a:spcBef>
                <a:spcPts val="288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14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2056986" marR="0" lvl="1" indent="-12286" algn="ctr" rtl="0">
              <a:spcBef>
                <a:spcPts val="252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12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4113981" marR="0" lvl="2" indent="-11881" algn="ctr" rtl="0">
              <a:spcBef>
                <a:spcPts val="216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10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6170967" marR="0" lvl="3" indent="-11467" algn="ctr" rtl="0">
              <a:spcBef>
                <a:spcPts val="180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9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8227953" marR="0" lvl="4" indent="-11052" algn="ctr" rtl="0">
              <a:spcBef>
                <a:spcPts val="180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9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0284944" marR="0" lvl="5" indent="-10644" algn="ctr" rtl="0">
              <a:spcBef>
                <a:spcPts val="1800"/>
              </a:spcBef>
              <a:buClr>
                <a:srgbClr val="888888"/>
              </a:buClr>
              <a:buFont typeface="Arial"/>
              <a:buNone/>
              <a:defRPr sz="9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2341934" marR="0" lvl="6" indent="-10234" algn="ctr" rtl="0">
              <a:spcBef>
                <a:spcPts val="1800"/>
              </a:spcBef>
              <a:buClr>
                <a:srgbClr val="888888"/>
              </a:buClr>
              <a:buFont typeface="Arial"/>
              <a:buNone/>
              <a:defRPr sz="9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4398920" marR="0" lvl="7" indent="-9819" algn="ctr" rtl="0">
              <a:spcBef>
                <a:spcPts val="1800"/>
              </a:spcBef>
              <a:buClr>
                <a:srgbClr val="888888"/>
              </a:buClr>
              <a:buFont typeface="Arial"/>
              <a:buNone/>
              <a:defRPr sz="9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6455906" marR="0" lvl="8" indent="-9405" algn="ctr" rtl="0">
              <a:spcBef>
                <a:spcPts val="1800"/>
              </a:spcBef>
              <a:buClr>
                <a:srgbClr val="888888"/>
              </a:buClr>
              <a:buFont typeface="Arial"/>
              <a:buNone/>
              <a:defRPr sz="9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" name="Shape 8">
            <a:extLst>
              <a:ext uri="{FF2B5EF4-FFF2-40B4-BE49-F238E27FC236}">
                <a16:creationId xmlns:a16="http://schemas.microsoft.com/office/drawing/2014/main" id="{686375FB-4C15-3987-C027-2B9C3FB03DF8}"/>
              </a:ext>
            </a:extLst>
          </p:cNvPr>
          <p:cNvSpPr txBox="1">
            <a:spLocks noGrp="1"/>
          </p:cNvSpPr>
          <p:nvPr>
            <p:ph type="dt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3" name="Shape 9">
            <a:extLst>
              <a:ext uri="{FF2B5EF4-FFF2-40B4-BE49-F238E27FC236}">
                <a16:creationId xmlns:a16="http://schemas.microsoft.com/office/drawing/2014/main" id="{A8B8285B-D484-384E-CF6E-BA5736AAC588}"/>
              </a:ext>
            </a:extLst>
          </p:cNvPr>
          <p:cNvSpPr txBox="1">
            <a:spLocks noGrp="1"/>
          </p:cNvSpPr>
          <p:nvPr>
            <p:ph type="ft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4" name="Shape 10">
            <a:extLst>
              <a:ext uri="{FF2B5EF4-FFF2-40B4-BE49-F238E27FC236}">
                <a16:creationId xmlns:a16="http://schemas.microsoft.com/office/drawing/2014/main" id="{9A6A726D-BA99-B7D5-BC19-E4D10C57BE96}"/>
              </a:ext>
            </a:extLst>
          </p:cNvPr>
          <p:cNvSpPr txBox="1">
            <a:spLocks noGrp="1"/>
          </p:cNvSpPr>
          <p:nvPr>
            <p:ph type="sldNum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1A4843-50F0-9245-939A-F1B3EE6F144F}" type="slidenum">
              <a:rPr lang="en-US" altLang="hu-HU"/>
              <a:pPr>
                <a:defRPr/>
              </a:pPr>
              <a:t>‹#›</a:t>
            </a:fld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val="9226500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zakaszfejléc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>
            <a:spLocks noGrp="1"/>
          </p:cNvSpPr>
          <p:nvPr>
            <p:ph type="title"/>
          </p:nvPr>
        </p:nvSpPr>
        <p:spPr>
          <a:xfrm>
            <a:off x="2047807" y="29613962"/>
            <a:ext cx="22035294" cy="9153018"/>
          </a:xfrm>
          <a:prstGeom prst="rect">
            <a:avLst/>
          </a:prstGeom>
          <a:noFill/>
          <a:ln>
            <a:noFill/>
          </a:ln>
        </p:spPr>
        <p:txBody>
          <a:bodyPr anchor="t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8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2047807" y="19532845"/>
            <a:ext cx="22035294" cy="10081118"/>
          </a:xfrm>
          <a:prstGeom prst="rect">
            <a:avLst/>
          </a:prstGeom>
          <a:noFill/>
          <a:ln>
            <a:noFill/>
          </a:ln>
        </p:spPr>
        <p:txBody>
          <a:bodyPr anchor="b"/>
          <a:lstStyle>
            <a:lvl1pPr marL="0" marR="0" lvl="0" indent="0" algn="l" rtl="0">
              <a:spcBef>
                <a:spcPts val="180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9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2056986" marR="0" lvl="1" indent="-12286" algn="l" rtl="0">
              <a:spcBef>
                <a:spcPts val="162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81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4113981" marR="0" lvl="2" indent="-11881" algn="l" rtl="0">
              <a:spcBef>
                <a:spcPts val="144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7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6170967" marR="0" lvl="3" indent="-11467" algn="l" rtl="0">
              <a:spcBef>
                <a:spcPts val="126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63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8227953" marR="0" lvl="4" indent="-11052" algn="l" rtl="0">
              <a:spcBef>
                <a:spcPts val="126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63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0284944" marR="0" lvl="5" indent="-10644" algn="l" rtl="0">
              <a:spcBef>
                <a:spcPts val="1260"/>
              </a:spcBef>
              <a:buClr>
                <a:srgbClr val="888888"/>
              </a:buClr>
              <a:buFont typeface="Arial"/>
              <a:buNone/>
              <a:defRPr sz="63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2341934" marR="0" lvl="6" indent="-10234" algn="l" rtl="0">
              <a:spcBef>
                <a:spcPts val="1260"/>
              </a:spcBef>
              <a:buClr>
                <a:srgbClr val="888888"/>
              </a:buClr>
              <a:buFont typeface="Arial"/>
              <a:buNone/>
              <a:defRPr sz="63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4398920" marR="0" lvl="7" indent="-9819" algn="l" rtl="0">
              <a:spcBef>
                <a:spcPts val="1260"/>
              </a:spcBef>
              <a:buClr>
                <a:srgbClr val="888888"/>
              </a:buClr>
              <a:buFont typeface="Arial"/>
              <a:buNone/>
              <a:defRPr sz="63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6455906" marR="0" lvl="8" indent="-9405" algn="l" rtl="0">
              <a:spcBef>
                <a:spcPts val="1260"/>
              </a:spcBef>
              <a:buClr>
                <a:srgbClr val="888888"/>
              </a:buClr>
              <a:buFont typeface="Arial"/>
              <a:buNone/>
              <a:defRPr sz="63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" name="Shape 8">
            <a:extLst>
              <a:ext uri="{FF2B5EF4-FFF2-40B4-BE49-F238E27FC236}">
                <a16:creationId xmlns:a16="http://schemas.microsoft.com/office/drawing/2014/main" id="{D304E5B2-C39A-A68A-F4EA-F5429B136B4E}"/>
              </a:ext>
            </a:extLst>
          </p:cNvPr>
          <p:cNvSpPr txBox="1">
            <a:spLocks noGrp="1"/>
          </p:cNvSpPr>
          <p:nvPr>
            <p:ph type="dt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3" name="Shape 9">
            <a:extLst>
              <a:ext uri="{FF2B5EF4-FFF2-40B4-BE49-F238E27FC236}">
                <a16:creationId xmlns:a16="http://schemas.microsoft.com/office/drawing/2014/main" id="{43BE23B3-579E-FC91-A0C0-86984F04025E}"/>
              </a:ext>
            </a:extLst>
          </p:cNvPr>
          <p:cNvSpPr txBox="1">
            <a:spLocks noGrp="1"/>
          </p:cNvSpPr>
          <p:nvPr>
            <p:ph type="ft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4" name="Shape 10">
            <a:extLst>
              <a:ext uri="{FF2B5EF4-FFF2-40B4-BE49-F238E27FC236}">
                <a16:creationId xmlns:a16="http://schemas.microsoft.com/office/drawing/2014/main" id="{31740880-8201-E7CA-EA29-29657310348D}"/>
              </a:ext>
            </a:extLst>
          </p:cNvPr>
          <p:cNvSpPr txBox="1">
            <a:spLocks noGrp="1"/>
          </p:cNvSpPr>
          <p:nvPr>
            <p:ph type="sldNum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7D9DE7-6D04-A947-9E69-4BFBE876D76E}" type="slidenum">
              <a:rPr lang="en-US" altLang="hu-HU"/>
              <a:pPr>
                <a:defRPr/>
              </a:pPr>
              <a:t>‹#›</a:t>
            </a:fld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val="2689891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Cím és tartalom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>
            <a:spLocks noGrp="1"/>
          </p:cNvSpPr>
          <p:nvPr>
            <p:ph type="title"/>
          </p:nvPr>
        </p:nvSpPr>
        <p:spPr>
          <a:xfrm>
            <a:off x="1296987" y="1846261"/>
            <a:ext cx="23331487" cy="7680325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1296987" y="10753725"/>
            <a:ext cx="23331487" cy="30413326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1541463" marR="0" lvl="0" indent="-627063" algn="l" rtl="0">
              <a:spcBef>
                <a:spcPts val="28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3341688" marR="0" lvl="1" indent="-484187" algn="l" rtl="0">
              <a:spcBef>
                <a:spcPts val="25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1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5141913" marR="0" lvl="2" indent="-341312" algn="l" rtl="0">
              <a:spcBef>
                <a:spcPts val="21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0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7199313" marR="0" lvl="3" indent="-455613" algn="l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9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9255125" marR="0" lvl="4" indent="-466725" algn="l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9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1313441" marR="0" lvl="5" indent="-467641" algn="l" rtl="0">
              <a:spcBef>
                <a:spcPts val="1800"/>
              </a:spcBef>
              <a:buClr>
                <a:schemeClr val="dk1"/>
              </a:buClr>
              <a:buSzPct val="100000"/>
              <a:buFont typeface="Arial"/>
              <a:buChar char="•"/>
              <a:defRPr sz="9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3370427" marR="0" lvl="6" indent="-467227" algn="l" rtl="0">
              <a:spcBef>
                <a:spcPts val="1800"/>
              </a:spcBef>
              <a:buClr>
                <a:schemeClr val="dk1"/>
              </a:buClr>
              <a:buSzPct val="100000"/>
              <a:buFont typeface="Arial"/>
              <a:buChar char="•"/>
              <a:defRPr sz="9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5427413" marR="0" lvl="7" indent="-466813" algn="l" rtl="0">
              <a:spcBef>
                <a:spcPts val="1800"/>
              </a:spcBef>
              <a:buClr>
                <a:schemeClr val="dk1"/>
              </a:buClr>
              <a:buSzPct val="100000"/>
              <a:buFont typeface="Arial"/>
              <a:buChar char="•"/>
              <a:defRPr sz="9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7484404" marR="0" lvl="8" indent="-466404" algn="l" rtl="0">
              <a:spcBef>
                <a:spcPts val="1800"/>
              </a:spcBef>
              <a:buClr>
                <a:schemeClr val="dk1"/>
              </a:buClr>
              <a:buSzPct val="100000"/>
              <a:buFont typeface="Arial"/>
              <a:buChar char="•"/>
              <a:defRPr sz="9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" name="Shape 8">
            <a:extLst>
              <a:ext uri="{FF2B5EF4-FFF2-40B4-BE49-F238E27FC236}">
                <a16:creationId xmlns:a16="http://schemas.microsoft.com/office/drawing/2014/main" id="{D3C91C14-E275-1337-CE52-32E54EE79BD4}"/>
              </a:ext>
            </a:extLst>
          </p:cNvPr>
          <p:cNvSpPr txBox="1">
            <a:spLocks noGrp="1"/>
          </p:cNvSpPr>
          <p:nvPr>
            <p:ph type="dt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3" name="Shape 9">
            <a:extLst>
              <a:ext uri="{FF2B5EF4-FFF2-40B4-BE49-F238E27FC236}">
                <a16:creationId xmlns:a16="http://schemas.microsoft.com/office/drawing/2014/main" id="{158A9919-91FA-216C-8B6C-895A7EF54AE7}"/>
              </a:ext>
            </a:extLst>
          </p:cNvPr>
          <p:cNvSpPr txBox="1">
            <a:spLocks noGrp="1"/>
          </p:cNvSpPr>
          <p:nvPr>
            <p:ph type="ft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4" name="Shape 10">
            <a:extLst>
              <a:ext uri="{FF2B5EF4-FFF2-40B4-BE49-F238E27FC236}">
                <a16:creationId xmlns:a16="http://schemas.microsoft.com/office/drawing/2014/main" id="{E9B1FD6D-FD08-CF03-05FC-ECEB0C457945}"/>
              </a:ext>
            </a:extLst>
          </p:cNvPr>
          <p:cNvSpPr txBox="1">
            <a:spLocks noGrp="1"/>
          </p:cNvSpPr>
          <p:nvPr>
            <p:ph type="sldNum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7CF614-77DB-514D-B9B3-CCC015E15B49}" type="slidenum">
              <a:rPr lang="en-US" altLang="hu-HU"/>
              <a:pPr>
                <a:defRPr/>
              </a:pPr>
              <a:t>‹#›</a:t>
            </a:fld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val="25377069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Függőleges cím és szöveg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 rot="5400000">
            <a:off x="-70560312" y="136255009"/>
            <a:ext cx="264232040" cy="16535472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1"/>
          </p:nvPr>
        </p:nvSpPr>
        <p:spPr>
          <a:xfrm rot="5400000">
            <a:off x="-103849545" y="119933320"/>
            <a:ext cx="264232040" cy="4917885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1541463" marR="0" lvl="0" indent="-627063" algn="l" rtl="0">
              <a:spcBef>
                <a:spcPts val="28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3341688" marR="0" lvl="1" indent="-484187" algn="l" rtl="0">
              <a:spcBef>
                <a:spcPts val="25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1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5141913" marR="0" lvl="2" indent="-341312" algn="l" rtl="0">
              <a:spcBef>
                <a:spcPts val="21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0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7199313" marR="0" lvl="3" indent="-455613" algn="l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9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9255125" marR="0" lvl="4" indent="-466725" algn="l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9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1313441" marR="0" lvl="5" indent="-467641" algn="l" rtl="0">
              <a:spcBef>
                <a:spcPts val="1800"/>
              </a:spcBef>
              <a:buClr>
                <a:schemeClr val="dk1"/>
              </a:buClr>
              <a:buSzPct val="100000"/>
              <a:buFont typeface="Arial"/>
              <a:buChar char="•"/>
              <a:defRPr sz="9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3370427" marR="0" lvl="6" indent="-467227" algn="l" rtl="0">
              <a:spcBef>
                <a:spcPts val="1800"/>
              </a:spcBef>
              <a:buClr>
                <a:schemeClr val="dk1"/>
              </a:buClr>
              <a:buSzPct val="100000"/>
              <a:buFont typeface="Arial"/>
              <a:buChar char="•"/>
              <a:defRPr sz="9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5427413" marR="0" lvl="7" indent="-466813" algn="l" rtl="0">
              <a:spcBef>
                <a:spcPts val="1800"/>
              </a:spcBef>
              <a:buClr>
                <a:schemeClr val="dk1"/>
              </a:buClr>
              <a:buSzPct val="100000"/>
              <a:buFont typeface="Arial"/>
              <a:buChar char="•"/>
              <a:defRPr sz="9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7484404" marR="0" lvl="8" indent="-466404" algn="l" rtl="0">
              <a:spcBef>
                <a:spcPts val="1800"/>
              </a:spcBef>
              <a:buClr>
                <a:schemeClr val="dk1"/>
              </a:buClr>
              <a:buSzPct val="100000"/>
              <a:buFont typeface="Arial"/>
              <a:buChar char="•"/>
              <a:defRPr sz="9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" name="Shape 8">
            <a:extLst>
              <a:ext uri="{FF2B5EF4-FFF2-40B4-BE49-F238E27FC236}">
                <a16:creationId xmlns:a16="http://schemas.microsoft.com/office/drawing/2014/main" id="{4B30A304-F2C2-BFE7-DC4A-AA6124AA2890}"/>
              </a:ext>
            </a:extLst>
          </p:cNvPr>
          <p:cNvSpPr txBox="1">
            <a:spLocks noGrp="1"/>
          </p:cNvSpPr>
          <p:nvPr>
            <p:ph type="dt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3" name="Shape 9">
            <a:extLst>
              <a:ext uri="{FF2B5EF4-FFF2-40B4-BE49-F238E27FC236}">
                <a16:creationId xmlns:a16="http://schemas.microsoft.com/office/drawing/2014/main" id="{97E755FD-3B15-8083-1C4A-AB923D1A842D}"/>
              </a:ext>
            </a:extLst>
          </p:cNvPr>
          <p:cNvSpPr txBox="1">
            <a:spLocks noGrp="1"/>
          </p:cNvSpPr>
          <p:nvPr>
            <p:ph type="ft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4" name="Shape 10">
            <a:extLst>
              <a:ext uri="{FF2B5EF4-FFF2-40B4-BE49-F238E27FC236}">
                <a16:creationId xmlns:a16="http://schemas.microsoft.com/office/drawing/2014/main" id="{9840C832-F63C-8CBC-94E1-30EFF1EFA469}"/>
              </a:ext>
            </a:extLst>
          </p:cNvPr>
          <p:cNvSpPr txBox="1">
            <a:spLocks noGrp="1"/>
          </p:cNvSpPr>
          <p:nvPr>
            <p:ph type="sldNum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58E26A-84C5-814F-A3E3-1ED0D3A1C212}" type="slidenum">
              <a:rPr lang="en-US" altLang="hu-HU"/>
              <a:pPr>
                <a:defRPr/>
              </a:pPr>
              <a:t>‹#›</a:t>
            </a:fld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val="11178414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Cím és függőleges szöveg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>
            <a:spLocks noGrp="1"/>
          </p:cNvSpPr>
          <p:nvPr>
            <p:ph type="title"/>
          </p:nvPr>
        </p:nvSpPr>
        <p:spPr>
          <a:xfrm>
            <a:off x="1296987" y="1846261"/>
            <a:ext cx="23331487" cy="7680325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 rot="5400000">
            <a:off x="-2243933" y="14294644"/>
            <a:ext cx="30413326" cy="23331487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1541463" marR="0" lvl="0" indent="-627063" algn="l" rtl="0">
              <a:spcBef>
                <a:spcPts val="28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3341688" marR="0" lvl="1" indent="-484187" algn="l" rtl="0">
              <a:spcBef>
                <a:spcPts val="25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1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5141913" marR="0" lvl="2" indent="-341312" algn="l" rtl="0">
              <a:spcBef>
                <a:spcPts val="21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0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7199313" marR="0" lvl="3" indent="-455613" algn="l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9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9255125" marR="0" lvl="4" indent="-466725" algn="l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9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1313441" marR="0" lvl="5" indent="-467641" algn="l" rtl="0">
              <a:spcBef>
                <a:spcPts val="1800"/>
              </a:spcBef>
              <a:buClr>
                <a:schemeClr val="dk1"/>
              </a:buClr>
              <a:buSzPct val="100000"/>
              <a:buFont typeface="Arial"/>
              <a:buChar char="•"/>
              <a:defRPr sz="9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3370427" marR="0" lvl="6" indent="-467227" algn="l" rtl="0">
              <a:spcBef>
                <a:spcPts val="1800"/>
              </a:spcBef>
              <a:buClr>
                <a:schemeClr val="dk1"/>
              </a:buClr>
              <a:buSzPct val="100000"/>
              <a:buFont typeface="Arial"/>
              <a:buChar char="•"/>
              <a:defRPr sz="9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5427413" marR="0" lvl="7" indent="-466813" algn="l" rtl="0">
              <a:spcBef>
                <a:spcPts val="1800"/>
              </a:spcBef>
              <a:buClr>
                <a:schemeClr val="dk1"/>
              </a:buClr>
              <a:buSzPct val="100000"/>
              <a:buFont typeface="Arial"/>
              <a:buChar char="•"/>
              <a:defRPr sz="9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7484404" marR="0" lvl="8" indent="-466404" algn="l" rtl="0">
              <a:spcBef>
                <a:spcPts val="1800"/>
              </a:spcBef>
              <a:buClr>
                <a:schemeClr val="dk1"/>
              </a:buClr>
              <a:buSzPct val="100000"/>
              <a:buFont typeface="Arial"/>
              <a:buChar char="•"/>
              <a:defRPr sz="9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" name="Shape 8">
            <a:extLst>
              <a:ext uri="{FF2B5EF4-FFF2-40B4-BE49-F238E27FC236}">
                <a16:creationId xmlns:a16="http://schemas.microsoft.com/office/drawing/2014/main" id="{E558F93E-E457-623C-89C5-CD8E1E09D97D}"/>
              </a:ext>
            </a:extLst>
          </p:cNvPr>
          <p:cNvSpPr txBox="1">
            <a:spLocks noGrp="1"/>
          </p:cNvSpPr>
          <p:nvPr>
            <p:ph type="dt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3" name="Shape 9">
            <a:extLst>
              <a:ext uri="{FF2B5EF4-FFF2-40B4-BE49-F238E27FC236}">
                <a16:creationId xmlns:a16="http://schemas.microsoft.com/office/drawing/2014/main" id="{50728CD1-599D-CB27-FE10-4605A48503FF}"/>
              </a:ext>
            </a:extLst>
          </p:cNvPr>
          <p:cNvSpPr txBox="1">
            <a:spLocks noGrp="1"/>
          </p:cNvSpPr>
          <p:nvPr>
            <p:ph type="ft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4" name="Shape 10">
            <a:extLst>
              <a:ext uri="{FF2B5EF4-FFF2-40B4-BE49-F238E27FC236}">
                <a16:creationId xmlns:a16="http://schemas.microsoft.com/office/drawing/2014/main" id="{106B5FDD-C6BE-07EB-E996-1709CF146883}"/>
              </a:ext>
            </a:extLst>
          </p:cNvPr>
          <p:cNvSpPr txBox="1">
            <a:spLocks noGrp="1"/>
          </p:cNvSpPr>
          <p:nvPr>
            <p:ph type="sldNum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74C724-320D-2E4C-B3D7-0E7FD01CAA53}" type="slidenum">
              <a:rPr lang="en-US" altLang="hu-HU"/>
              <a:pPr>
                <a:defRPr/>
              </a:pPr>
              <a:t>‹#›</a:t>
            </a:fld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val="37592014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Kép képaláírással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>
            <a:off x="5081260" y="32259587"/>
            <a:ext cx="15554324" cy="3808427"/>
          </a:xfrm>
          <a:prstGeom prst="rect">
            <a:avLst/>
          </a:prstGeom>
          <a:noFill/>
          <a:ln>
            <a:noFill/>
          </a:ln>
        </p:spPr>
        <p:txBody>
          <a:bodyPr anchor="b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9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1" name="Shape 31"/>
          <p:cNvSpPr>
            <a:spLocks noGrp="1"/>
          </p:cNvSpPr>
          <p:nvPr>
            <p:ph type="pic" idx="2"/>
          </p:nvPr>
        </p:nvSpPr>
        <p:spPr>
          <a:xfrm>
            <a:off x="5081260" y="4117791"/>
            <a:ext cx="15554324" cy="27651074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0" marR="0" lvl="0" indent="0" algn="l" rtl="0">
              <a:spcBef>
                <a:spcPts val="28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2056986" marR="0" lvl="1" indent="-12286" algn="l" rtl="0">
              <a:spcBef>
                <a:spcPts val="25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4113981" marR="0" lvl="2" indent="-11881" algn="l" rtl="0">
              <a:spcBef>
                <a:spcPts val="21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0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6170967" marR="0" lvl="3" indent="-11467" algn="l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8227953" marR="0" lvl="4" indent="-11052" algn="l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0284944" marR="0" lvl="5" indent="-10644" algn="l" rtl="0">
              <a:spcBef>
                <a:spcPts val="1800"/>
              </a:spcBef>
              <a:buClr>
                <a:schemeClr val="dk1"/>
              </a:buClr>
              <a:buFont typeface="Arial"/>
              <a:buNone/>
              <a:defRPr sz="9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2341934" marR="0" lvl="6" indent="-10234" algn="l" rtl="0">
              <a:spcBef>
                <a:spcPts val="1800"/>
              </a:spcBef>
              <a:buClr>
                <a:schemeClr val="dk1"/>
              </a:buClr>
              <a:buFont typeface="Arial"/>
              <a:buNone/>
              <a:defRPr sz="9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4398920" marR="0" lvl="7" indent="-9819" algn="l" rtl="0">
              <a:spcBef>
                <a:spcPts val="1800"/>
              </a:spcBef>
              <a:buClr>
                <a:schemeClr val="dk1"/>
              </a:buClr>
              <a:buFont typeface="Arial"/>
              <a:buNone/>
              <a:defRPr sz="9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6455906" marR="0" lvl="8" indent="-9405" algn="l" rtl="0">
              <a:spcBef>
                <a:spcPts val="1800"/>
              </a:spcBef>
              <a:buClr>
                <a:schemeClr val="dk1"/>
              </a:buClr>
              <a:buFont typeface="Arial"/>
              <a:buNone/>
              <a:defRPr sz="9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lvl="0"/>
            <a:endParaRPr noProof="0">
              <a:sym typeface="Calibri"/>
            </a:endParaRPr>
          </a:p>
        </p:txBody>
      </p:sp>
      <p:sp>
        <p:nvSpPr>
          <p:cNvPr id="32" name="Shape 32"/>
          <p:cNvSpPr txBox="1">
            <a:spLocks noGrp="1"/>
          </p:cNvSpPr>
          <p:nvPr>
            <p:ph type="body" idx="1"/>
          </p:nvPr>
        </p:nvSpPr>
        <p:spPr>
          <a:xfrm>
            <a:off x="5081260" y="36068012"/>
            <a:ext cx="15554324" cy="5408597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0" marR="0" lvl="0" indent="0" algn="l" rtl="0">
              <a:spcBef>
                <a:spcPts val="12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6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2056986" marR="0" lvl="1" indent="-12286" algn="l" rtl="0">
              <a:spcBef>
                <a:spcPts val="10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4113981" marR="0" lvl="2" indent="-11881" algn="l" rtl="0"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4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6170967" marR="0" lvl="3" indent="-11467" algn="l" rtl="0">
              <a:spcBef>
                <a:spcPts val="8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4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8227953" marR="0" lvl="4" indent="-11052" algn="l" rtl="0">
              <a:spcBef>
                <a:spcPts val="8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4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0284944" marR="0" lvl="5" indent="-10644" algn="l" rtl="0">
              <a:spcBef>
                <a:spcPts val="820"/>
              </a:spcBef>
              <a:buClr>
                <a:schemeClr val="dk1"/>
              </a:buClr>
              <a:buFont typeface="Arial"/>
              <a:buNone/>
              <a:defRPr sz="4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2341934" marR="0" lvl="6" indent="-10234" algn="l" rtl="0">
              <a:spcBef>
                <a:spcPts val="820"/>
              </a:spcBef>
              <a:buClr>
                <a:schemeClr val="dk1"/>
              </a:buClr>
              <a:buFont typeface="Arial"/>
              <a:buNone/>
              <a:defRPr sz="4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4398920" marR="0" lvl="7" indent="-9819" algn="l" rtl="0">
              <a:spcBef>
                <a:spcPts val="820"/>
              </a:spcBef>
              <a:buClr>
                <a:schemeClr val="dk1"/>
              </a:buClr>
              <a:buFont typeface="Arial"/>
              <a:buNone/>
              <a:defRPr sz="4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6455906" marR="0" lvl="8" indent="-9405" algn="l" rtl="0">
              <a:spcBef>
                <a:spcPts val="820"/>
              </a:spcBef>
              <a:buClr>
                <a:schemeClr val="dk1"/>
              </a:buClr>
              <a:buFont typeface="Arial"/>
              <a:buNone/>
              <a:defRPr sz="4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" name="Shape 8">
            <a:extLst>
              <a:ext uri="{FF2B5EF4-FFF2-40B4-BE49-F238E27FC236}">
                <a16:creationId xmlns:a16="http://schemas.microsoft.com/office/drawing/2014/main" id="{2074B7C7-A941-CAE5-35C6-29A3ED192073}"/>
              </a:ext>
            </a:extLst>
          </p:cNvPr>
          <p:cNvSpPr txBox="1">
            <a:spLocks noGrp="1"/>
          </p:cNvSpPr>
          <p:nvPr>
            <p:ph type="dt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3" name="Shape 9">
            <a:extLst>
              <a:ext uri="{FF2B5EF4-FFF2-40B4-BE49-F238E27FC236}">
                <a16:creationId xmlns:a16="http://schemas.microsoft.com/office/drawing/2014/main" id="{EB47BDB7-62D0-14DB-C695-4204FB0F53B5}"/>
              </a:ext>
            </a:extLst>
          </p:cNvPr>
          <p:cNvSpPr txBox="1">
            <a:spLocks noGrp="1"/>
          </p:cNvSpPr>
          <p:nvPr>
            <p:ph type="ft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4" name="Shape 10">
            <a:extLst>
              <a:ext uri="{FF2B5EF4-FFF2-40B4-BE49-F238E27FC236}">
                <a16:creationId xmlns:a16="http://schemas.microsoft.com/office/drawing/2014/main" id="{C421A481-D0B0-9750-770E-1CEB2B354445}"/>
              </a:ext>
            </a:extLst>
          </p:cNvPr>
          <p:cNvSpPr txBox="1">
            <a:spLocks noGrp="1"/>
          </p:cNvSpPr>
          <p:nvPr>
            <p:ph type="sldNum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3B11EE-BC0C-6A43-A737-C4D014F7EFCB}" type="slidenum">
              <a:rPr lang="en-US" altLang="hu-HU"/>
              <a:pPr>
                <a:defRPr/>
              </a:pPr>
              <a:t>‹#›</a:t>
            </a:fld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val="11505157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Tartalomrész képaláírással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1296195" y="1834871"/>
            <a:ext cx="8528775" cy="7808868"/>
          </a:xfrm>
          <a:prstGeom prst="rect">
            <a:avLst/>
          </a:prstGeom>
          <a:noFill/>
          <a:ln>
            <a:noFill/>
          </a:ln>
        </p:spPr>
        <p:txBody>
          <a:bodyPr anchor="b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9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body" idx="1"/>
          </p:nvPr>
        </p:nvSpPr>
        <p:spPr>
          <a:xfrm>
            <a:off x="10135514" y="1834888"/>
            <a:ext cx="14492165" cy="39332376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1541463" marR="0" lvl="0" indent="-627063" algn="l" rtl="0">
              <a:spcBef>
                <a:spcPts val="28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3341688" marR="0" lvl="1" indent="-484187" algn="l" rtl="0">
              <a:spcBef>
                <a:spcPts val="25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1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5141913" marR="0" lvl="2" indent="-341312" algn="l" rtl="0">
              <a:spcBef>
                <a:spcPts val="21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0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7199313" marR="0" lvl="3" indent="-455613" algn="l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9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9255125" marR="0" lvl="4" indent="-466725" algn="l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9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1313441" marR="0" lvl="5" indent="-467641" algn="l" rtl="0">
              <a:spcBef>
                <a:spcPts val="1800"/>
              </a:spcBef>
              <a:buClr>
                <a:schemeClr val="dk1"/>
              </a:buClr>
              <a:buSzPct val="100000"/>
              <a:buFont typeface="Arial"/>
              <a:buChar char="•"/>
              <a:defRPr sz="9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3370427" marR="0" lvl="6" indent="-467227" algn="l" rtl="0">
              <a:spcBef>
                <a:spcPts val="1800"/>
              </a:spcBef>
              <a:buClr>
                <a:schemeClr val="dk1"/>
              </a:buClr>
              <a:buSzPct val="100000"/>
              <a:buFont typeface="Arial"/>
              <a:buChar char="•"/>
              <a:defRPr sz="9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5427413" marR="0" lvl="7" indent="-466813" algn="l" rtl="0">
              <a:spcBef>
                <a:spcPts val="1800"/>
              </a:spcBef>
              <a:buClr>
                <a:schemeClr val="dk1"/>
              </a:buClr>
              <a:buSzPct val="100000"/>
              <a:buFont typeface="Arial"/>
              <a:buChar char="•"/>
              <a:defRPr sz="9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7484404" marR="0" lvl="8" indent="-466404" algn="l" rtl="0">
              <a:spcBef>
                <a:spcPts val="1800"/>
              </a:spcBef>
              <a:buClr>
                <a:schemeClr val="dk1"/>
              </a:buClr>
              <a:buSzPct val="100000"/>
              <a:buFont typeface="Arial"/>
              <a:buChar char="•"/>
              <a:defRPr sz="9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1296195" y="9643756"/>
            <a:ext cx="8528775" cy="31523509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0" marR="0" lvl="0" indent="0" algn="l" rtl="0">
              <a:spcBef>
                <a:spcPts val="12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6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2056986" marR="0" lvl="1" indent="-12286" algn="l" rtl="0">
              <a:spcBef>
                <a:spcPts val="10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4113981" marR="0" lvl="2" indent="-11881" algn="l" rtl="0"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4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6170967" marR="0" lvl="3" indent="-11467" algn="l" rtl="0">
              <a:spcBef>
                <a:spcPts val="8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4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8227953" marR="0" lvl="4" indent="-11052" algn="l" rtl="0">
              <a:spcBef>
                <a:spcPts val="8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4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0284944" marR="0" lvl="5" indent="-10644" algn="l" rtl="0">
              <a:spcBef>
                <a:spcPts val="820"/>
              </a:spcBef>
              <a:buClr>
                <a:schemeClr val="dk1"/>
              </a:buClr>
              <a:buFont typeface="Arial"/>
              <a:buNone/>
              <a:defRPr sz="4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2341934" marR="0" lvl="6" indent="-10234" algn="l" rtl="0">
              <a:spcBef>
                <a:spcPts val="820"/>
              </a:spcBef>
              <a:buClr>
                <a:schemeClr val="dk1"/>
              </a:buClr>
              <a:buFont typeface="Arial"/>
              <a:buNone/>
              <a:defRPr sz="4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4398920" marR="0" lvl="7" indent="-9819" algn="l" rtl="0">
              <a:spcBef>
                <a:spcPts val="820"/>
              </a:spcBef>
              <a:buClr>
                <a:schemeClr val="dk1"/>
              </a:buClr>
              <a:buFont typeface="Arial"/>
              <a:buNone/>
              <a:defRPr sz="4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6455906" marR="0" lvl="8" indent="-9405" algn="l" rtl="0">
              <a:spcBef>
                <a:spcPts val="820"/>
              </a:spcBef>
              <a:buClr>
                <a:schemeClr val="dk1"/>
              </a:buClr>
              <a:buFont typeface="Arial"/>
              <a:buNone/>
              <a:defRPr sz="4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" name="Shape 8">
            <a:extLst>
              <a:ext uri="{FF2B5EF4-FFF2-40B4-BE49-F238E27FC236}">
                <a16:creationId xmlns:a16="http://schemas.microsoft.com/office/drawing/2014/main" id="{DC1495F8-ED0B-F451-84AF-550EBBF19E43}"/>
              </a:ext>
            </a:extLst>
          </p:cNvPr>
          <p:cNvSpPr txBox="1">
            <a:spLocks noGrp="1"/>
          </p:cNvSpPr>
          <p:nvPr>
            <p:ph type="dt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3" name="Shape 9">
            <a:extLst>
              <a:ext uri="{FF2B5EF4-FFF2-40B4-BE49-F238E27FC236}">
                <a16:creationId xmlns:a16="http://schemas.microsoft.com/office/drawing/2014/main" id="{C52498E8-48D7-9202-68E7-104D790015F7}"/>
              </a:ext>
            </a:extLst>
          </p:cNvPr>
          <p:cNvSpPr txBox="1">
            <a:spLocks noGrp="1"/>
          </p:cNvSpPr>
          <p:nvPr>
            <p:ph type="ft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4" name="Shape 10">
            <a:extLst>
              <a:ext uri="{FF2B5EF4-FFF2-40B4-BE49-F238E27FC236}">
                <a16:creationId xmlns:a16="http://schemas.microsoft.com/office/drawing/2014/main" id="{A9526187-C340-FD7B-31AE-00A3C887A6DA}"/>
              </a:ext>
            </a:extLst>
          </p:cNvPr>
          <p:cNvSpPr txBox="1">
            <a:spLocks noGrp="1"/>
          </p:cNvSpPr>
          <p:nvPr>
            <p:ph type="sldNum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F99CFA-E67A-5C42-B5A4-1BBE60DFF39A}" type="slidenum">
              <a:rPr lang="en-US" altLang="hu-HU"/>
              <a:pPr>
                <a:defRPr/>
              </a:pPr>
              <a:t>‹#›</a:t>
            </a:fld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val="6113170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Üres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8">
            <a:extLst>
              <a:ext uri="{FF2B5EF4-FFF2-40B4-BE49-F238E27FC236}">
                <a16:creationId xmlns:a16="http://schemas.microsoft.com/office/drawing/2014/main" id="{9D4BD7D0-7F92-5F5A-546D-8D987914C1DD}"/>
              </a:ext>
            </a:extLst>
          </p:cNvPr>
          <p:cNvSpPr txBox="1">
            <a:spLocks noGrp="1"/>
          </p:cNvSpPr>
          <p:nvPr>
            <p:ph type="dt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3" name="Shape 9">
            <a:extLst>
              <a:ext uri="{FF2B5EF4-FFF2-40B4-BE49-F238E27FC236}">
                <a16:creationId xmlns:a16="http://schemas.microsoft.com/office/drawing/2014/main" id="{C7F0FB27-15B3-DC08-A0D9-F7375CDFFA10}"/>
              </a:ext>
            </a:extLst>
          </p:cNvPr>
          <p:cNvSpPr txBox="1">
            <a:spLocks noGrp="1"/>
          </p:cNvSpPr>
          <p:nvPr>
            <p:ph type="ft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4" name="Shape 10">
            <a:extLst>
              <a:ext uri="{FF2B5EF4-FFF2-40B4-BE49-F238E27FC236}">
                <a16:creationId xmlns:a16="http://schemas.microsoft.com/office/drawing/2014/main" id="{B1E45490-8E67-2D0F-7A27-28B14E051FAB}"/>
              </a:ext>
            </a:extLst>
          </p:cNvPr>
          <p:cNvSpPr txBox="1">
            <a:spLocks noGrp="1"/>
          </p:cNvSpPr>
          <p:nvPr>
            <p:ph type="sldNum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E610C3-4E71-D64F-8BE5-934D5DD4E3CD}" type="slidenum">
              <a:rPr lang="en-US" altLang="hu-HU"/>
              <a:pPr>
                <a:defRPr/>
              </a:pPr>
              <a:t>‹#›</a:t>
            </a:fld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val="8363934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Csak cím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>
            <a:spLocks noGrp="1"/>
          </p:cNvSpPr>
          <p:nvPr>
            <p:ph type="title"/>
          </p:nvPr>
        </p:nvSpPr>
        <p:spPr>
          <a:xfrm>
            <a:off x="1296987" y="1846261"/>
            <a:ext cx="23331487" cy="7680325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" name="Shape 8">
            <a:extLst>
              <a:ext uri="{FF2B5EF4-FFF2-40B4-BE49-F238E27FC236}">
                <a16:creationId xmlns:a16="http://schemas.microsoft.com/office/drawing/2014/main" id="{C60F43B8-70D8-B041-9CCE-101704A9FB80}"/>
              </a:ext>
            </a:extLst>
          </p:cNvPr>
          <p:cNvSpPr txBox="1">
            <a:spLocks noGrp="1"/>
          </p:cNvSpPr>
          <p:nvPr>
            <p:ph type="dt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3" name="Shape 9">
            <a:extLst>
              <a:ext uri="{FF2B5EF4-FFF2-40B4-BE49-F238E27FC236}">
                <a16:creationId xmlns:a16="http://schemas.microsoft.com/office/drawing/2014/main" id="{044CBFA0-C14F-17FF-72C6-D0EC86E9B5EF}"/>
              </a:ext>
            </a:extLst>
          </p:cNvPr>
          <p:cNvSpPr txBox="1">
            <a:spLocks noGrp="1"/>
          </p:cNvSpPr>
          <p:nvPr>
            <p:ph type="ft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4" name="Shape 10">
            <a:extLst>
              <a:ext uri="{FF2B5EF4-FFF2-40B4-BE49-F238E27FC236}">
                <a16:creationId xmlns:a16="http://schemas.microsoft.com/office/drawing/2014/main" id="{3CC0972A-F79B-C324-07EA-DE6713E04A71}"/>
              </a:ext>
            </a:extLst>
          </p:cNvPr>
          <p:cNvSpPr txBox="1">
            <a:spLocks noGrp="1"/>
          </p:cNvSpPr>
          <p:nvPr>
            <p:ph type="sldNum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69701A-34CA-CB42-990C-B79CFC6878F9}" type="slidenum">
              <a:rPr lang="en-US" altLang="hu-HU"/>
              <a:pPr>
                <a:defRPr/>
              </a:pPr>
              <a:t>‹#›</a:t>
            </a:fld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val="9610209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Összehasonlítás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>
            <a:spLocks noGrp="1"/>
          </p:cNvSpPr>
          <p:nvPr>
            <p:ph type="title"/>
          </p:nvPr>
        </p:nvSpPr>
        <p:spPr>
          <a:xfrm>
            <a:off x="1296194" y="1845541"/>
            <a:ext cx="23331487" cy="7680853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body" idx="1"/>
          </p:nvPr>
        </p:nvSpPr>
        <p:spPr>
          <a:xfrm>
            <a:off x="1296194" y="10315817"/>
            <a:ext cx="11454214" cy="4299141"/>
          </a:xfrm>
          <a:prstGeom prst="rect">
            <a:avLst/>
          </a:prstGeom>
          <a:noFill/>
          <a:ln>
            <a:noFill/>
          </a:ln>
        </p:spPr>
        <p:txBody>
          <a:bodyPr anchor="b"/>
          <a:lstStyle>
            <a:lvl1pPr marL="0" marR="0" lvl="0" indent="0" algn="l" rtl="0">
              <a:spcBef>
                <a:spcPts val="21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0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2056986" marR="0" lvl="1" indent="-12286" algn="l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4113981" marR="0" lvl="2" indent="-11881" algn="l" rtl="0">
              <a:spcBef>
                <a:spcPts val="16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81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6170967" marR="0" lvl="3" indent="-11467" algn="l" rtl="0">
              <a:spcBef>
                <a:spcPts val="14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7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8227953" marR="0" lvl="4" indent="-11052" algn="l" rtl="0">
              <a:spcBef>
                <a:spcPts val="14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7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0284944" marR="0" lvl="5" indent="-10644" algn="l" rtl="0">
              <a:spcBef>
                <a:spcPts val="1440"/>
              </a:spcBef>
              <a:buClr>
                <a:schemeClr val="dk1"/>
              </a:buClr>
              <a:buFont typeface="Arial"/>
              <a:buNone/>
              <a:defRPr sz="7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2341934" marR="0" lvl="6" indent="-10234" algn="l" rtl="0">
              <a:spcBef>
                <a:spcPts val="1440"/>
              </a:spcBef>
              <a:buClr>
                <a:schemeClr val="dk1"/>
              </a:buClr>
              <a:buFont typeface="Arial"/>
              <a:buNone/>
              <a:defRPr sz="7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4398920" marR="0" lvl="7" indent="-9819" algn="l" rtl="0">
              <a:spcBef>
                <a:spcPts val="1440"/>
              </a:spcBef>
              <a:buClr>
                <a:schemeClr val="dk1"/>
              </a:buClr>
              <a:buFont typeface="Arial"/>
              <a:buNone/>
              <a:defRPr sz="7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6455906" marR="0" lvl="8" indent="-9405" algn="l" rtl="0">
              <a:spcBef>
                <a:spcPts val="1440"/>
              </a:spcBef>
              <a:buClr>
                <a:schemeClr val="dk1"/>
              </a:buClr>
              <a:buFont typeface="Arial"/>
              <a:buNone/>
              <a:defRPr sz="7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body" idx="2"/>
          </p:nvPr>
        </p:nvSpPr>
        <p:spPr>
          <a:xfrm>
            <a:off x="1296194" y="14614957"/>
            <a:ext cx="11454214" cy="26552289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1541463" marR="0" lvl="0" indent="-855663" algn="l" rtl="0">
              <a:spcBef>
                <a:spcPts val="21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0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3341688" marR="0" lvl="1" indent="-712787" algn="l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9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5141913" marR="0" lvl="2" indent="-512762" algn="l" rtl="0">
              <a:spcBef>
                <a:spcPts val="16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8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7199313" marR="0" lvl="3" indent="-569913" algn="l" rtl="0">
              <a:spcBef>
                <a:spcPts val="14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7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9255125" marR="0" lvl="4" indent="-581025" algn="l" rtl="0">
              <a:spcBef>
                <a:spcPts val="14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7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1313441" marR="0" lvl="5" indent="-581941" algn="l" rtl="0">
              <a:spcBef>
                <a:spcPts val="1440"/>
              </a:spcBef>
              <a:buClr>
                <a:schemeClr val="dk1"/>
              </a:buClr>
              <a:buSzPct val="100000"/>
              <a:buFont typeface="Arial"/>
              <a:buChar char="•"/>
              <a:defRPr sz="7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3370427" marR="0" lvl="6" indent="-581527" algn="l" rtl="0">
              <a:spcBef>
                <a:spcPts val="1440"/>
              </a:spcBef>
              <a:buClr>
                <a:schemeClr val="dk1"/>
              </a:buClr>
              <a:buSzPct val="100000"/>
              <a:buFont typeface="Arial"/>
              <a:buChar char="•"/>
              <a:defRPr sz="7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5427413" marR="0" lvl="7" indent="-581113" algn="l" rtl="0">
              <a:spcBef>
                <a:spcPts val="1440"/>
              </a:spcBef>
              <a:buClr>
                <a:schemeClr val="dk1"/>
              </a:buClr>
              <a:buSzPct val="100000"/>
              <a:buFont typeface="Arial"/>
              <a:buChar char="•"/>
              <a:defRPr sz="7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7484404" marR="0" lvl="8" indent="-580704" algn="l" rtl="0">
              <a:spcBef>
                <a:spcPts val="1440"/>
              </a:spcBef>
              <a:buClr>
                <a:schemeClr val="dk1"/>
              </a:buClr>
              <a:buSzPct val="100000"/>
              <a:buFont typeface="Arial"/>
              <a:buChar char="•"/>
              <a:defRPr sz="7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body" idx="3"/>
          </p:nvPr>
        </p:nvSpPr>
        <p:spPr>
          <a:xfrm>
            <a:off x="13168975" y="10315817"/>
            <a:ext cx="11458713" cy="4299141"/>
          </a:xfrm>
          <a:prstGeom prst="rect">
            <a:avLst/>
          </a:prstGeom>
          <a:noFill/>
          <a:ln>
            <a:noFill/>
          </a:ln>
        </p:spPr>
        <p:txBody>
          <a:bodyPr anchor="b"/>
          <a:lstStyle>
            <a:lvl1pPr marL="0" marR="0" lvl="0" indent="0" algn="l" rtl="0">
              <a:spcBef>
                <a:spcPts val="21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0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2056986" marR="0" lvl="1" indent="-12286" algn="l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4113981" marR="0" lvl="2" indent="-11881" algn="l" rtl="0">
              <a:spcBef>
                <a:spcPts val="16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81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6170967" marR="0" lvl="3" indent="-11467" algn="l" rtl="0">
              <a:spcBef>
                <a:spcPts val="14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7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8227953" marR="0" lvl="4" indent="-11052" algn="l" rtl="0">
              <a:spcBef>
                <a:spcPts val="14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7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0284944" marR="0" lvl="5" indent="-10644" algn="l" rtl="0">
              <a:spcBef>
                <a:spcPts val="1440"/>
              </a:spcBef>
              <a:buClr>
                <a:schemeClr val="dk1"/>
              </a:buClr>
              <a:buFont typeface="Arial"/>
              <a:buNone/>
              <a:defRPr sz="7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2341934" marR="0" lvl="6" indent="-10234" algn="l" rtl="0">
              <a:spcBef>
                <a:spcPts val="1440"/>
              </a:spcBef>
              <a:buClr>
                <a:schemeClr val="dk1"/>
              </a:buClr>
              <a:buFont typeface="Arial"/>
              <a:buNone/>
              <a:defRPr sz="7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4398920" marR="0" lvl="7" indent="-9819" algn="l" rtl="0">
              <a:spcBef>
                <a:spcPts val="1440"/>
              </a:spcBef>
              <a:buClr>
                <a:schemeClr val="dk1"/>
              </a:buClr>
              <a:buFont typeface="Arial"/>
              <a:buNone/>
              <a:defRPr sz="7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6455906" marR="0" lvl="8" indent="-9405" algn="l" rtl="0">
              <a:spcBef>
                <a:spcPts val="1440"/>
              </a:spcBef>
              <a:buClr>
                <a:schemeClr val="dk1"/>
              </a:buClr>
              <a:buFont typeface="Arial"/>
              <a:buNone/>
              <a:defRPr sz="7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body" idx="4"/>
          </p:nvPr>
        </p:nvSpPr>
        <p:spPr>
          <a:xfrm>
            <a:off x="13168975" y="14614957"/>
            <a:ext cx="11458713" cy="26552289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1541463" marR="0" lvl="0" indent="-855663" algn="l" rtl="0">
              <a:spcBef>
                <a:spcPts val="21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0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3341688" marR="0" lvl="1" indent="-712787" algn="l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9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5141913" marR="0" lvl="2" indent="-512762" algn="l" rtl="0">
              <a:spcBef>
                <a:spcPts val="16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8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7199313" marR="0" lvl="3" indent="-569913" algn="l" rtl="0">
              <a:spcBef>
                <a:spcPts val="14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7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9255125" marR="0" lvl="4" indent="-581025" algn="l" rtl="0">
              <a:spcBef>
                <a:spcPts val="14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7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1313441" marR="0" lvl="5" indent="-581941" algn="l" rtl="0">
              <a:spcBef>
                <a:spcPts val="1440"/>
              </a:spcBef>
              <a:buClr>
                <a:schemeClr val="dk1"/>
              </a:buClr>
              <a:buSzPct val="100000"/>
              <a:buFont typeface="Arial"/>
              <a:buChar char="•"/>
              <a:defRPr sz="7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3370427" marR="0" lvl="6" indent="-581527" algn="l" rtl="0">
              <a:spcBef>
                <a:spcPts val="1440"/>
              </a:spcBef>
              <a:buClr>
                <a:schemeClr val="dk1"/>
              </a:buClr>
              <a:buSzPct val="100000"/>
              <a:buFont typeface="Arial"/>
              <a:buChar char="•"/>
              <a:defRPr sz="7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5427413" marR="0" lvl="7" indent="-581113" algn="l" rtl="0">
              <a:spcBef>
                <a:spcPts val="1440"/>
              </a:spcBef>
              <a:buClr>
                <a:schemeClr val="dk1"/>
              </a:buClr>
              <a:buSzPct val="100000"/>
              <a:buFont typeface="Arial"/>
              <a:buChar char="•"/>
              <a:defRPr sz="7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7484404" marR="0" lvl="8" indent="-580704" algn="l" rtl="0">
              <a:spcBef>
                <a:spcPts val="1440"/>
              </a:spcBef>
              <a:buClr>
                <a:schemeClr val="dk1"/>
              </a:buClr>
              <a:buSzPct val="100000"/>
              <a:buFont typeface="Arial"/>
              <a:buChar char="•"/>
              <a:defRPr sz="7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" name="Shape 8">
            <a:extLst>
              <a:ext uri="{FF2B5EF4-FFF2-40B4-BE49-F238E27FC236}">
                <a16:creationId xmlns:a16="http://schemas.microsoft.com/office/drawing/2014/main" id="{3A55C13B-B5B9-6B7A-8B7E-14B0923D8BFD}"/>
              </a:ext>
            </a:extLst>
          </p:cNvPr>
          <p:cNvSpPr txBox="1">
            <a:spLocks noGrp="1"/>
          </p:cNvSpPr>
          <p:nvPr>
            <p:ph type="dt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3" name="Shape 9">
            <a:extLst>
              <a:ext uri="{FF2B5EF4-FFF2-40B4-BE49-F238E27FC236}">
                <a16:creationId xmlns:a16="http://schemas.microsoft.com/office/drawing/2014/main" id="{C9020A57-7EEE-CBD3-2F5D-EE73E118ED53}"/>
              </a:ext>
            </a:extLst>
          </p:cNvPr>
          <p:cNvSpPr txBox="1">
            <a:spLocks noGrp="1"/>
          </p:cNvSpPr>
          <p:nvPr>
            <p:ph type="ft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4" name="Shape 10">
            <a:extLst>
              <a:ext uri="{FF2B5EF4-FFF2-40B4-BE49-F238E27FC236}">
                <a16:creationId xmlns:a16="http://schemas.microsoft.com/office/drawing/2014/main" id="{4351BCD4-7512-E4E6-A2E9-FA1ABB345088}"/>
              </a:ext>
            </a:extLst>
          </p:cNvPr>
          <p:cNvSpPr txBox="1">
            <a:spLocks noGrp="1"/>
          </p:cNvSpPr>
          <p:nvPr>
            <p:ph type="sldNum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90777D-C847-DA4D-AF62-81948E885C2B}" type="slidenum">
              <a:rPr lang="en-US" altLang="hu-HU"/>
              <a:pPr>
                <a:defRPr/>
              </a:pPr>
              <a:t>‹#›</a:t>
            </a:fld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val="1158872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2 tartalomrész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title"/>
          </p:nvPr>
        </p:nvSpPr>
        <p:spPr>
          <a:xfrm>
            <a:off x="1296987" y="1846261"/>
            <a:ext cx="23331487" cy="7680325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3677051" y="72264043"/>
            <a:ext cx="32854911" cy="204374725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1541463" marR="0" lvl="0" indent="-741363" algn="l" rtl="0">
              <a:spcBef>
                <a:spcPts val="25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3341688" marR="0" lvl="1" indent="-598487" algn="l" rtl="0">
              <a:spcBef>
                <a:spcPts val="21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10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5141913" marR="0" lvl="2" indent="-455612" algn="l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9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7199313" marR="0" lvl="3" indent="-512763" algn="l" rtl="0">
              <a:spcBef>
                <a:spcPts val="16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8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9255125" marR="0" lvl="4" indent="-523875" algn="l" rtl="0">
              <a:spcBef>
                <a:spcPts val="16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8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1313441" marR="0" lvl="5" indent="-524791" algn="l" rtl="0">
              <a:spcBef>
                <a:spcPts val="1620"/>
              </a:spcBef>
              <a:buClr>
                <a:schemeClr val="dk1"/>
              </a:buClr>
              <a:buSzPct val="100000"/>
              <a:buFont typeface="Arial"/>
              <a:buChar char="•"/>
              <a:defRPr sz="8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3370427" marR="0" lvl="6" indent="-524377" algn="l" rtl="0">
              <a:spcBef>
                <a:spcPts val="1620"/>
              </a:spcBef>
              <a:buClr>
                <a:schemeClr val="dk1"/>
              </a:buClr>
              <a:buSzPct val="100000"/>
              <a:buFont typeface="Arial"/>
              <a:buChar char="•"/>
              <a:defRPr sz="8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5427413" marR="0" lvl="7" indent="-523963" algn="l" rtl="0">
              <a:spcBef>
                <a:spcPts val="1620"/>
              </a:spcBef>
              <a:buClr>
                <a:schemeClr val="dk1"/>
              </a:buClr>
              <a:buSzPct val="100000"/>
              <a:buFont typeface="Arial"/>
              <a:buChar char="•"/>
              <a:defRPr sz="8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7484404" marR="0" lvl="8" indent="-523554" algn="l" rtl="0">
              <a:spcBef>
                <a:spcPts val="1620"/>
              </a:spcBef>
              <a:buClr>
                <a:schemeClr val="dk1"/>
              </a:buClr>
              <a:buSzPct val="100000"/>
              <a:buFont typeface="Arial"/>
              <a:buChar char="•"/>
              <a:defRPr sz="8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body" idx="2"/>
          </p:nvPr>
        </p:nvSpPr>
        <p:spPr>
          <a:xfrm>
            <a:off x="36964028" y="72264043"/>
            <a:ext cx="32859409" cy="204374725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1541463" marR="0" lvl="0" indent="-741363" algn="l" rtl="0">
              <a:spcBef>
                <a:spcPts val="25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3341688" marR="0" lvl="1" indent="-598487" algn="l" rtl="0">
              <a:spcBef>
                <a:spcPts val="21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10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5141913" marR="0" lvl="2" indent="-455612" algn="l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9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7199313" marR="0" lvl="3" indent="-512763" algn="l" rtl="0">
              <a:spcBef>
                <a:spcPts val="16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8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9255125" marR="0" lvl="4" indent="-523875" algn="l" rtl="0">
              <a:spcBef>
                <a:spcPts val="16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8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1313441" marR="0" lvl="5" indent="-524791" algn="l" rtl="0">
              <a:spcBef>
                <a:spcPts val="1620"/>
              </a:spcBef>
              <a:buClr>
                <a:schemeClr val="dk1"/>
              </a:buClr>
              <a:buSzPct val="100000"/>
              <a:buFont typeface="Arial"/>
              <a:buChar char="•"/>
              <a:defRPr sz="8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3370427" marR="0" lvl="6" indent="-524377" algn="l" rtl="0">
              <a:spcBef>
                <a:spcPts val="1620"/>
              </a:spcBef>
              <a:buClr>
                <a:schemeClr val="dk1"/>
              </a:buClr>
              <a:buSzPct val="100000"/>
              <a:buFont typeface="Arial"/>
              <a:buChar char="•"/>
              <a:defRPr sz="8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5427413" marR="0" lvl="7" indent="-523963" algn="l" rtl="0">
              <a:spcBef>
                <a:spcPts val="1620"/>
              </a:spcBef>
              <a:buClr>
                <a:schemeClr val="dk1"/>
              </a:buClr>
              <a:buSzPct val="100000"/>
              <a:buFont typeface="Arial"/>
              <a:buChar char="•"/>
              <a:defRPr sz="8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7484404" marR="0" lvl="8" indent="-523554" algn="l" rtl="0">
              <a:spcBef>
                <a:spcPts val="1620"/>
              </a:spcBef>
              <a:buClr>
                <a:schemeClr val="dk1"/>
              </a:buClr>
              <a:buSzPct val="100000"/>
              <a:buFont typeface="Arial"/>
              <a:buChar char="•"/>
              <a:defRPr sz="8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" name="Shape 8">
            <a:extLst>
              <a:ext uri="{FF2B5EF4-FFF2-40B4-BE49-F238E27FC236}">
                <a16:creationId xmlns:a16="http://schemas.microsoft.com/office/drawing/2014/main" id="{7A4E822C-E9E4-EAC9-0E7D-A56EEA5A0F04}"/>
              </a:ext>
            </a:extLst>
          </p:cNvPr>
          <p:cNvSpPr txBox="1">
            <a:spLocks noGrp="1"/>
          </p:cNvSpPr>
          <p:nvPr>
            <p:ph type="dt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3" name="Shape 9">
            <a:extLst>
              <a:ext uri="{FF2B5EF4-FFF2-40B4-BE49-F238E27FC236}">
                <a16:creationId xmlns:a16="http://schemas.microsoft.com/office/drawing/2014/main" id="{2623B904-C480-2345-E4DC-228DEBFE5857}"/>
              </a:ext>
            </a:extLst>
          </p:cNvPr>
          <p:cNvSpPr txBox="1">
            <a:spLocks noGrp="1"/>
          </p:cNvSpPr>
          <p:nvPr>
            <p:ph type="ft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4" name="Shape 10">
            <a:extLst>
              <a:ext uri="{FF2B5EF4-FFF2-40B4-BE49-F238E27FC236}">
                <a16:creationId xmlns:a16="http://schemas.microsoft.com/office/drawing/2014/main" id="{04996C08-9F4D-A468-9046-AE1BAF7FD505}"/>
              </a:ext>
            </a:extLst>
          </p:cNvPr>
          <p:cNvSpPr txBox="1">
            <a:spLocks noGrp="1"/>
          </p:cNvSpPr>
          <p:nvPr>
            <p:ph type="sldNum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E88D1E-5A33-7C47-B0C7-25D40DA02AEB}" type="slidenum">
              <a:rPr lang="en-US" altLang="hu-HU"/>
              <a:pPr>
                <a:defRPr/>
              </a:pPr>
              <a:t>‹#›</a:t>
            </a:fld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val="4496928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hape 6">
            <a:extLst>
              <a:ext uri="{FF2B5EF4-FFF2-40B4-BE49-F238E27FC236}">
                <a16:creationId xmlns:a16="http://schemas.microsoft.com/office/drawing/2014/main" id="{D44E21BB-D164-C85D-9626-D27F68D9FFAF}"/>
              </a:ext>
            </a:extLst>
          </p:cNvPr>
          <p:cNvSpPr txBox="1">
            <a:spLocks noGrp="1"/>
          </p:cNvSpPr>
          <p:nvPr>
            <p:ph type="title"/>
          </p:nvPr>
        </p:nvSpPr>
        <p:spPr bwMode="auto">
          <a:xfrm>
            <a:off x="1296988" y="1846263"/>
            <a:ext cx="23331487" cy="7680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5" tIns="91425" rIns="91425" bIns="91425" numCol="1" anchor="ctr" anchorCtr="0" compatLnSpc="1">
            <a:prstTxWarp prst="textNoShape">
              <a:avLst/>
            </a:prstTxWarp>
          </a:bodyPr>
          <a:lstStyle/>
          <a:p>
            <a:pPr lvl="0"/>
            <a:endParaRPr lang="hu-HU" altLang="hu-HU">
              <a:sym typeface="Arial" panose="020B0604020202020204" pitchFamily="34" charset="0"/>
            </a:endParaRPr>
          </a:p>
        </p:txBody>
      </p:sp>
      <p:sp>
        <p:nvSpPr>
          <p:cNvPr id="1027" name="Shape 7">
            <a:extLst>
              <a:ext uri="{FF2B5EF4-FFF2-40B4-BE49-F238E27FC236}">
                <a16:creationId xmlns:a16="http://schemas.microsoft.com/office/drawing/2014/main" id="{B0F3E133-FEF0-7F10-5417-DCE18B6F5858}"/>
              </a:ext>
            </a:extLst>
          </p:cNvPr>
          <p:cNvSpPr txBox="1">
            <a:spLocks noGrp="1"/>
          </p:cNvSpPr>
          <p:nvPr>
            <p:ph type="body" idx="1"/>
          </p:nvPr>
        </p:nvSpPr>
        <p:spPr bwMode="auto">
          <a:xfrm>
            <a:off x="1296988" y="10753725"/>
            <a:ext cx="23331487" cy="30413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5" tIns="91425" rIns="91425" bIns="91425" numCol="1" anchor="t" anchorCtr="0" compatLnSpc="1">
            <a:prstTxWarp prst="textNoShape">
              <a:avLst/>
            </a:prstTxWarp>
          </a:bodyPr>
          <a:lstStyle/>
          <a:p>
            <a:pPr lvl="0"/>
            <a:endParaRPr lang="hu-HU" altLang="hu-HU">
              <a:sym typeface="Arial" panose="020B0604020202020204" pitchFamily="34" charset="0"/>
            </a:endParaRPr>
          </a:p>
        </p:txBody>
      </p:sp>
      <p:sp>
        <p:nvSpPr>
          <p:cNvPr id="1028" name="Shape 8">
            <a:extLst>
              <a:ext uri="{FF2B5EF4-FFF2-40B4-BE49-F238E27FC236}">
                <a16:creationId xmlns:a16="http://schemas.microsoft.com/office/drawing/2014/main" id="{9A744B78-D74B-9188-DE6F-0EE7D8F8AD08}"/>
              </a:ext>
            </a:extLst>
          </p:cNvPr>
          <p:cNvSpPr txBox="1">
            <a:spLocks noGrp="1"/>
          </p:cNvSpPr>
          <p:nvPr>
            <p:ph type="dt" idx="10"/>
          </p:nvPr>
        </p:nvSpPr>
        <p:spPr bwMode="auto">
          <a:xfrm>
            <a:off x="1296988" y="42714863"/>
            <a:ext cx="6048375" cy="245268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25" tIns="91425" rIns="91425" bIns="91425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5400">
                <a:solidFill>
                  <a:srgbClr val="898989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1029" name="Shape 9">
            <a:extLst>
              <a:ext uri="{FF2B5EF4-FFF2-40B4-BE49-F238E27FC236}">
                <a16:creationId xmlns:a16="http://schemas.microsoft.com/office/drawing/2014/main" id="{CD045C0E-8359-3E4F-62B0-C8E48D2702E3}"/>
              </a:ext>
            </a:extLst>
          </p:cNvPr>
          <p:cNvSpPr txBox="1">
            <a:spLocks noGrp="1"/>
          </p:cNvSpPr>
          <p:nvPr>
            <p:ph type="ftr" idx="11"/>
          </p:nvPr>
        </p:nvSpPr>
        <p:spPr bwMode="auto">
          <a:xfrm>
            <a:off x="8856663" y="42714863"/>
            <a:ext cx="8210550" cy="245268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25" tIns="91425" rIns="91425" bIns="91425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8100"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1030" name="Shape 10">
            <a:extLst>
              <a:ext uri="{FF2B5EF4-FFF2-40B4-BE49-F238E27FC236}">
                <a16:creationId xmlns:a16="http://schemas.microsoft.com/office/drawing/2014/main" id="{83123DB5-F70C-D1CE-B388-3340466042B6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 bwMode="auto">
          <a:xfrm>
            <a:off x="18578513" y="42714863"/>
            <a:ext cx="6048375" cy="2452687"/>
          </a:xfrm>
          <a:prstGeom prst="rect">
            <a:avLst/>
          </a:prstGeom>
          <a:noFill/>
          <a:ln>
            <a:noFill/>
          </a:ln>
        </p:spPr>
        <p:txBody>
          <a:bodyPr vert="horz" wrap="square" lIns="411375" tIns="205700" rIns="411375" bIns="20570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buClr>
                <a:srgbClr val="898989"/>
              </a:buClr>
              <a:buSzPct val="25000"/>
              <a:buFont typeface="Calibri" panose="020F0502020204030204" pitchFamily="34" charset="0"/>
              <a:buNone/>
              <a:defRPr sz="5400">
                <a:solidFill>
                  <a:srgbClr val="898989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</a:lstStyle>
          <a:p>
            <a:pPr>
              <a:defRPr/>
            </a:pPr>
            <a:fld id="{E889ABA3-F841-1845-BA7E-73BB5A98A433}" type="slidenum">
              <a:rPr lang="en-US" altLang="hu-HU"/>
              <a:pPr>
                <a:defRPr/>
              </a:pPr>
              <a:t>‹#›</a:t>
            </a:fld>
            <a:endParaRPr lang="en-US" altLang="hu-HU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panose="020B0604020202020204" pitchFamily="34" charset="0"/>
          <a:cs typeface="Arial" panose="020B0604020202020204" pitchFamily="34" charset="0"/>
          <a:sym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panose="020B0604020202020204" pitchFamily="34" charset="0"/>
          <a:cs typeface="Arial" panose="020B0604020202020204" pitchFamily="34" charset="0"/>
          <a:sym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panose="020B0604020202020204" pitchFamily="34" charset="0"/>
          <a:cs typeface="Arial" panose="020B0604020202020204" pitchFamily="34" charset="0"/>
          <a:sym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panose="020B0604020202020204" pitchFamily="34" charset="0"/>
          <a:cs typeface="Arial" panose="020B0604020202020204" pitchFamily="34" charset="0"/>
          <a:sym typeface="Arial" panose="020B0604020202020204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panose="020B0604020202020204" pitchFamily="34" charset="0"/>
          <a:cs typeface="Arial" panose="020B0604020202020204" pitchFamily="34" charset="0"/>
          <a:sym typeface="Arial" panose="020B0604020202020204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panose="020B0604020202020204" pitchFamily="34" charset="0"/>
          <a:cs typeface="Arial" panose="020B0604020202020204" pitchFamily="34" charset="0"/>
          <a:sym typeface="Arial" panose="020B0604020202020204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panose="020B0604020202020204" pitchFamily="34" charset="0"/>
          <a:cs typeface="Arial" panose="020B0604020202020204" pitchFamily="34" charset="0"/>
          <a:sym typeface="Arial" panose="020B0604020202020204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panose="020B0604020202020204" pitchFamily="34" charset="0"/>
          <a:cs typeface="Arial" panose="020B0604020202020204" pitchFamily="34" charset="0"/>
          <a:sym typeface="Arial" panose="020B0604020202020204" pitchFamily="34" charset="0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1pPr>
      <a:lvl2pPr lvl="1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2pPr>
      <a:lvl3pPr lvl="2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3pPr>
      <a:lvl4pPr lvl="3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4pPr>
      <a:lvl5pPr lvl="4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>
            <a:extLst>
              <a:ext uri="{FF2B5EF4-FFF2-40B4-BE49-F238E27FC236}">
                <a16:creationId xmlns:a16="http://schemas.microsoft.com/office/drawing/2014/main" id="{18D57BC4-C58C-7A38-A25D-F4D37E374CB6}"/>
              </a:ext>
            </a:extLst>
          </p:cNvPr>
          <p:cNvSpPr/>
          <p:nvPr/>
        </p:nvSpPr>
        <p:spPr>
          <a:xfrm>
            <a:off x="274638" y="22640925"/>
            <a:ext cx="12430125" cy="11171238"/>
          </a:xfrm>
          <a:prstGeom prst="rect">
            <a:avLst/>
          </a:prstGeom>
          <a:solidFill>
            <a:schemeClr val="bg2">
              <a:lumMod val="40000"/>
              <a:lumOff val="60000"/>
              <a:alpha val="23529"/>
            </a:schemeClr>
          </a:solidFill>
          <a:ln>
            <a:noFill/>
          </a:ln>
          <a:effectLst/>
        </p:spPr>
        <p:txBody>
          <a:bodyPr lIns="91425" tIns="45700" rIns="91425" bIns="4570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Calibri"/>
              <a:buNone/>
              <a:defRPr/>
            </a:pPr>
            <a:endParaRPr sz="8100" kern="0">
              <a:solidFill>
                <a:schemeClr val="tx1">
                  <a:lumMod val="85000"/>
                  <a:lumOff val="15000"/>
                </a:scheme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338" name="Shape 86">
            <a:extLst>
              <a:ext uri="{FF2B5EF4-FFF2-40B4-BE49-F238E27FC236}">
                <a16:creationId xmlns:a16="http://schemas.microsoft.com/office/drawing/2014/main" id="{91CDA35E-BD3A-664C-8F43-FE0020B9F6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168525"/>
            <a:ext cx="25923875" cy="1366838"/>
          </a:xfrm>
          <a:prstGeom prst="rect">
            <a:avLst/>
          </a:prstGeom>
          <a:solidFill>
            <a:srgbClr val="06213F"/>
          </a:solidFill>
          <a:ln>
            <a:noFill/>
          </a:ln>
        </p:spPr>
        <p:txBody>
          <a:bodyPr lIns="411475" tIns="205725" rIns="411475" bIns="205725" anchor="b"/>
          <a:lstStyle>
            <a:lvl1pPr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 hangingPunct="1">
              <a:buClr>
                <a:srgbClr val="0D0D0D"/>
              </a:buClr>
              <a:buSzPct val="25000"/>
              <a:buFont typeface="Arial" panose="020B0604020202020204" pitchFamily="34" charset="0"/>
              <a:buNone/>
            </a:pPr>
            <a:r>
              <a:rPr lang="en-US" altLang="hu-HU" sz="3600" b="1" baseline="30000" dirty="0">
                <a:solidFill>
                  <a:schemeClr val="bg1"/>
                </a:solidFill>
              </a:rPr>
              <a:t>1</a:t>
            </a:r>
            <a:r>
              <a:rPr lang="en-US" altLang="hu-HU" sz="3600" b="1" dirty="0">
                <a:solidFill>
                  <a:schemeClr val="bg1"/>
                </a:solidFill>
              </a:rPr>
              <a:t>Affiliation, address</a:t>
            </a:r>
          </a:p>
          <a:p>
            <a:pPr algn="ctr" eaLnBrk="1" hangingPunct="1">
              <a:buClr>
                <a:srgbClr val="0D0D0D"/>
              </a:buClr>
              <a:buSzPct val="25000"/>
              <a:buFont typeface="Arial" panose="020B0604020202020204" pitchFamily="34" charset="0"/>
              <a:buNone/>
            </a:pPr>
            <a:r>
              <a:rPr lang="en-US" altLang="hu-HU" sz="3600" b="1" baseline="30000" dirty="0">
                <a:solidFill>
                  <a:schemeClr val="bg1"/>
                </a:solidFill>
              </a:rPr>
              <a:t>2</a:t>
            </a:r>
            <a:r>
              <a:rPr lang="en-US" altLang="hu-HU" sz="3600" b="1" dirty="0">
                <a:solidFill>
                  <a:schemeClr val="bg1"/>
                </a:solidFill>
              </a:rPr>
              <a:t>Affiliation, address</a:t>
            </a:r>
          </a:p>
        </p:txBody>
      </p:sp>
      <p:sp>
        <p:nvSpPr>
          <p:cNvPr id="14339" name="Shape 87">
            <a:extLst>
              <a:ext uri="{FF2B5EF4-FFF2-40B4-BE49-F238E27FC236}">
                <a16:creationId xmlns:a16="http://schemas.microsoft.com/office/drawing/2014/main" id="{69C8975B-F38B-0282-9E8F-0FC18EB25A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152525"/>
            <a:ext cx="25923875" cy="1016000"/>
          </a:xfrm>
          <a:prstGeom prst="rect">
            <a:avLst/>
          </a:prstGeom>
          <a:solidFill>
            <a:srgbClr val="06213F"/>
          </a:solidFill>
          <a:ln>
            <a:noFill/>
          </a:ln>
        </p:spPr>
        <p:txBody>
          <a:bodyPr lIns="411475" tIns="205725" rIns="411475" bIns="205725" anchor="b"/>
          <a:lstStyle>
            <a:lvl1pPr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 hangingPunct="1">
              <a:buClr>
                <a:srgbClr val="0D0D0D"/>
              </a:buClr>
              <a:buSzPct val="25000"/>
              <a:buFont typeface="Arial" panose="020B0604020202020204" pitchFamily="34" charset="0"/>
              <a:buNone/>
            </a:pPr>
            <a:r>
              <a:rPr lang="en-US" altLang="hu-HU" sz="4500" b="1">
                <a:solidFill>
                  <a:schemeClr val="bg1"/>
                </a:solidFill>
              </a:rPr>
              <a:t>Author</a:t>
            </a:r>
            <a:r>
              <a:rPr lang="en-US" altLang="hu-HU" sz="4500" b="1" baseline="30000">
                <a:solidFill>
                  <a:schemeClr val="bg1"/>
                </a:solidFill>
              </a:rPr>
              <a:t>1</a:t>
            </a:r>
            <a:r>
              <a:rPr lang="en-US" altLang="hu-HU" sz="4500" b="1">
                <a:solidFill>
                  <a:schemeClr val="bg1"/>
                </a:solidFill>
              </a:rPr>
              <a:t> and Author</a:t>
            </a:r>
            <a:r>
              <a:rPr lang="en-US" altLang="hu-HU" sz="4500" b="1" baseline="3000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14340" name="Shape 88">
            <a:extLst>
              <a:ext uri="{FF2B5EF4-FFF2-40B4-BE49-F238E27FC236}">
                <a16:creationId xmlns:a16="http://schemas.microsoft.com/office/drawing/2014/main" id="{ADC48257-3CC5-6CD2-C10C-5492BB4F89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535363"/>
            <a:ext cx="25923875" cy="1335087"/>
          </a:xfrm>
          <a:prstGeom prst="rect">
            <a:avLst/>
          </a:prstGeom>
          <a:solidFill>
            <a:srgbClr val="06213F"/>
          </a:solidFill>
          <a:ln>
            <a:noFill/>
          </a:ln>
        </p:spPr>
        <p:txBody>
          <a:bodyPr lIns="411475" tIns="205725" rIns="411475" bIns="205725" anchor="b"/>
          <a:lstStyle>
            <a:lvl1pPr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 hangingPunct="1">
              <a:buClr>
                <a:srgbClr val="0D0D0D"/>
              </a:buClr>
              <a:buSzPct val="25000"/>
              <a:buFont typeface="Arial" panose="020B0604020202020204" pitchFamily="34" charset="0"/>
              <a:buNone/>
            </a:pPr>
            <a:r>
              <a:rPr lang="en-US" altLang="hu-HU" sz="3000" b="1" dirty="0">
                <a:solidFill>
                  <a:schemeClr val="bg1"/>
                </a:solidFill>
              </a:rPr>
              <a:t>29th IEEE International Conference on Intelligent Engineering Systems 2025</a:t>
            </a:r>
          </a:p>
          <a:p>
            <a:pPr algn="ctr" eaLnBrk="1" hangingPunct="1">
              <a:buClr>
                <a:srgbClr val="0D0D0D"/>
              </a:buClr>
              <a:buSzPct val="25000"/>
              <a:buFont typeface="Arial" panose="020B0604020202020204" pitchFamily="34" charset="0"/>
              <a:buNone/>
            </a:pPr>
            <a:r>
              <a:rPr lang="en-US" altLang="hu-HU" sz="3000" b="1" dirty="0">
                <a:solidFill>
                  <a:schemeClr val="bg1"/>
                </a:solidFill>
              </a:rPr>
              <a:t>June 11-13, 2025 – Palermo, Italy</a:t>
            </a:r>
          </a:p>
        </p:txBody>
      </p:sp>
      <p:sp>
        <p:nvSpPr>
          <p:cNvPr id="14341" name="Shape 89">
            <a:extLst>
              <a:ext uri="{FF2B5EF4-FFF2-40B4-BE49-F238E27FC236}">
                <a16:creationId xmlns:a16="http://schemas.microsoft.com/office/drawing/2014/main" id="{2674F292-0DE8-62DB-ED4D-E08C0107DF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25923875" cy="1185863"/>
          </a:xfrm>
          <a:prstGeom prst="rect">
            <a:avLst/>
          </a:prstGeom>
          <a:solidFill>
            <a:srgbClr val="06213F"/>
          </a:solidFill>
          <a:ln>
            <a:noFill/>
          </a:ln>
        </p:spPr>
        <p:txBody>
          <a:bodyPr lIns="411475" tIns="205725" rIns="411475" bIns="205725" anchor="b"/>
          <a:lstStyle>
            <a:lvl1pPr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 hangingPunct="1">
              <a:buClr>
                <a:srgbClr val="0D0D0D"/>
              </a:buClr>
              <a:buSzPct val="25000"/>
              <a:buFont typeface="Arial" panose="020B0604020202020204" pitchFamily="34" charset="0"/>
              <a:buNone/>
            </a:pPr>
            <a:r>
              <a:rPr lang="en-US" altLang="hu-HU" sz="6000" b="1" dirty="0">
                <a:solidFill>
                  <a:schemeClr val="bg1"/>
                </a:solidFill>
              </a:rPr>
              <a:t>The title of the poster on INES 2025</a:t>
            </a:r>
          </a:p>
        </p:txBody>
      </p:sp>
      <p:sp>
        <p:nvSpPr>
          <p:cNvPr id="91" name="Shape 91">
            <a:extLst>
              <a:ext uri="{FF2B5EF4-FFF2-40B4-BE49-F238E27FC236}">
                <a16:creationId xmlns:a16="http://schemas.microsoft.com/office/drawing/2014/main" id="{D23E860A-723B-F10D-56CC-AD66A5C05E9D}"/>
              </a:ext>
            </a:extLst>
          </p:cNvPr>
          <p:cNvSpPr txBox="1"/>
          <p:nvPr/>
        </p:nvSpPr>
        <p:spPr>
          <a:xfrm>
            <a:off x="304800" y="13657263"/>
            <a:ext cx="25298400" cy="1116013"/>
          </a:xfrm>
          <a:prstGeom prst="rect">
            <a:avLst/>
          </a:prstGeom>
          <a:solidFill>
            <a:srgbClr val="06213F"/>
          </a:solidFill>
          <a:ln>
            <a:noFill/>
          </a:ln>
          <a:effectLst/>
        </p:spPr>
        <p:txBody>
          <a:bodyPr lIns="91425" tIns="45700" rIns="91425" bIns="4570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/>
            </a:pPr>
            <a:endParaRPr sz="8100" kern="0">
              <a:solidFill>
                <a:schemeClr val="bg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343" name="Shape 92">
            <a:extLst>
              <a:ext uri="{FF2B5EF4-FFF2-40B4-BE49-F238E27FC236}">
                <a16:creationId xmlns:a16="http://schemas.microsoft.com/office/drawing/2014/main" id="{95801649-8293-47BC-F270-1289C8218D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6388" y="13811250"/>
            <a:ext cx="25282525" cy="666750"/>
          </a:xfrm>
          <a:prstGeom prst="rect">
            <a:avLst/>
          </a:prstGeom>
          <a:solidFill>
            <a:srgbClr val="730802">
              <a:alpha val="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45700" rIns="91425" bIns="45700"/>
          <a:lstStyle>
            <a:lvl1pPr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 hangingPunct="1">
              <a:buClr>
                <a:srgbClr val="000000"/>
              </a:buClr>
              <a:buSzPct val="25000"/>
              <a:buFont typeface="Arial" panose="020B0604020202020204" pitchFamily="34" charset="0"/>
              <a:buNone/>
            </a:pPr>
            <a:r>
              <a:rPr lang="en-US" altLang="hu-HU" sz="5000" b="1">
                <a:solidFill>
                  <a:schemeClr val="bg1"/>
                </a:solidFill>
              </a:rPr>
              <a:t>Materials and method</a:t>
            </a:r>
            <a:endParaRPr lang="en-US" altLang="hu-HU" sz="5000">
              <a:solidFill>
                <a:schemeClr val="bg1"/>
              </a:solidFill>
            </a:endParaRPr>
          </a:p>
        </p:txBody>
      </p:sp>
      <p:pic>
        <p:nvPicPr>
          <p:cNvPr id="14344" name="Shape 95">
            <a:extLst>
              <a:ext uri="{FF2B5EF4-FFF2-40B4-BE49-F238E27FC236}">
                <a16:creationId xmlns:a16="http://schemas.microsoft.com/office/drawing/2014/main" id="{A02137AD-7BD8-C0AE-7345-B0AC9B0CE331}"/>
              </a:ext>
            </a:extLst>
          </p:cNvPr>
          <p:cNvPicPr preferRelativeResize="0"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5188" y="24274463"/>
            <a:ext cx="11088687" cy="8420100"/>
          </a:xfrm>
          <a:prstGeom prst="rect">
            <a:avLst/>
          </a:prstGeom>
          <a:solidFill>
            <a:srgbClr val="834C7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5" name="Shape 96">
            <a:extLst>
              <a:ext uri="{FF2B5EF4-FFF2-40B4-BE49-F238E27FC236}">
                <a16:creationId xmlns:a16="http://schemas.microsoft.com/office/drawing/2014/main" id="{33C4926D-1340-A97A-8836-7C60DB0ADC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638" y="22440900"/>
            <a:ext cx="12430125" cy="871538"/>
          </a:xfrm>
          <a:prstGeom prst="rect">
            <a:avLst/>
          </a:prstGeom>
          <a:solidFill>
            <a:srgbClr val="06213F"/>
          </a:solidFill>
          <a:ln>
            <a:noFill/>
          </a:ln>
        </p:spPr>
        <p:txBody>
          <a:bodyPr lIns="91425" tIns="45700" rIns="91425" bIns="45700"/>
          <a:lstStyle>
            <a:lvl1pPr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 hangingPunct="1">
              <a:buClr>
                <a:srgbClr val="000000"/>
              </a:buClr>
              <a:buSzPct val="25000"/>
              <a:buFont typeface="Arial" panose="020B0604020202020204" pitchFamily="34" charset="0"/>
              <a:buNone/>
            </a:pPr>
            <a:r>
              <a:rPr lang="en-US" altLang="hu-HU" sz="5000" b="1">
                <a:solidFill>
                  <a:schemeClr val="bg1"/>
                </a:solidFill>
              </a:rPr>
              <a:t>Results</a:t>
            </a:r>
          </a:p>
        </p:txBody>
      </p:sp>
      <p:sp>
        <p:nvSpPr>
          <p:cNvPr id="101" name="Shape 101">
            <a:extLst>
              <a:ext uri="{FF2B5EF4-FFF2-40B4-BE49-F238E27FC236}">
                <a16:creationId xmlns:a16="http://schemas.microsoft.com/office/drawing/2014/main" id="{8D33BE31-E46B-3E1C-25CB-518AE44D56F0}"/>
              </a:ext>
            </a:extLst>
          </p:cNvPr>
          <p:cNvSpPr txBox="1"/>
          <p:nvPr/>
        </p:nvSpPr>
        <p:spPr>
          <a:xfrm>
            <a:off x="304800" y="34136013"/>
            <a:ext cx="25314275" cy="7947025"/>
          </a:xfrm>
          <a:prstGeom prst="rect">
            <a:avLst/>
          </a:prstGeom>
          <a:solidFill>
            <a:schemeClr val="bg2">
              <a:lumMod val="40000"/>
              <a:lumOff val="60000"/>
              <a:alpha val="23529"/>
            </a:schemeClr>
          </a:solidFill>
          <a:ln>
            <a:noFill/>
          </a:ln>
          <a:effectLst/>
        </p:spPr>
        <p:txBody>
          <a:bodyPr lIns="91425" tIns="45700" rIns="91425" bIns="4570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/>
            </a:pPr>
            <a:endParaRPr sz="8100" kern="0">
              <a:solidFill>
                <a:schemeClr val="tx1">
                  <a:lumMod val="85000"/>
                  <a:lumOff val="15000"/>
                </a:scheme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347" name="Shape 102">
            <a:extLst>
              <a:ext uri="{FF2B5EF4-FFF2-40B4-BE49-F238E27FC236}">
                <a16:creationId xmlns:a16="http://schemas.microsoft.com/office/drawing/2014/main" id="{64C59ADF-96D8-F321-0F4F-C8845259D9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34136013"/>
            <a:ext cx="25314275" cy="992187"/>
          </a:xfrm>
          <a:prstGeom prst="rect">
            <a:avLst/>
          </a:prstGeom>
          <a:solidFill>
            <a:srgbClr val="06213F"/>
          </a:solidFill>
          <a:ln>
            <a:noFill/>
          </a:ln>
        </p:spPr>
        <p:txBody>
          <a:bodyPr lIns="91425" tIns="45700" rIns="91425" bIns="45700"/>
          <a:lstStyle>
            <a:lvl1pPr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 hangingPunct="1">
              <a:buClr>
                <a:srgbClr val="000000"/>
              </a:buClr>
              <a:buSzPct val="25000"/>
              <a:buFont typeface="Arial" panose="020B0604020202020204" pitchFamily="34" charset="0"/>
              <a:buNone/>
            </a:pPr>
            <a:r>
              <a:rPr lang="en-US" altLang="hu-HU" sz="5000" b="1">
                <a:solidFill>
                  <a:schemeClr val="bg1"/>
                </a:solidFill>
              </a:rPr>
              <a:t>Conclusion</a:t>
            </a:r>
          </a:p>
        </p:txBody>
      </p:sp>
      <p:sp>
        <p:nvSpPr>
          <p:cNvPr id="3085" name="Shape 96">
            <a:extLst>
              <a:ext uri="{FF2B5EF4-FFF2-40B4-BE49-F238E27FC236}">
                <a16:creationId xmlns:a16="http://schemas.microsoft.com/office/drawing/2014/main" id="{D6F497D5-E528-4168-3C24-1BFAB37136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638" y="23312438"/>
            <a:ext cx="12430125" cy="6572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/>
          <a:lstStyle>
            <a:lvl1pPr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just" eaLnBrk="1" hangingPunct="1">
              <a:buClr>
                <a:srgbClr val="000000"/>
              </a:buClr>
              <a:buSzPct val="25000"/>
              <a:buFont typeface="Arial" panose="020B0604020202020204" pitchFamily="34" charset="0"/>
              <a:buNone/>
              <a:defRPr/>
            </a:pP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Results</a:t>
            </a:r>
          </a:p>
        </p:txBody>
      </p:sp>
      <p:sp>
        <p:nvSpPr>
          <p:cNvPr id="29" name="Shape 84">
            <a:extLst>
              <a:ext uri="{FF2B5EF4-FFF2-40B4-BE49-F238E27FC236}">
                <a16:creationId xmlns:a16="http://schemas.microsoft.com/office/drawing/2014/main" id="{55D24E87-B9B4-BA1D-A959-F473C7429FD0}"/>
              </a:ext>
            </a:extLst>
          </p:cNvPr>
          <p:cNvSpPr/>
          <p:nvPr/>
        </p:nvSpPr>
        <p:spPr>
          <a:xfrm>
            <a:off x="13188950" y="22640925"/>
            <a:ext cx="12430125" cy="11171238"/>
          </a:xfrm>
          <a:prstGeom prst="rect">
            <a:avLst/>
          </a:prstGeom>
          <a:solidFill>
            <a:schemeClr val="bg2">
              <a:lumMod val="40000"/>
              <a:lumOff val="60000"/>
              <a:alpha val="23529"/>
            </a:schemeClr>
          </a:solidFill>
          <a:ln>
            <a:noFill/>
          </a:ln>
          <a:effectLst/>
        </p:spPr>
        <p:txBody>
          <a:bodyPr lIns="91425" tIns="45700" rIns="91425" bIns="4570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Calibri"/>
              <a:buNone/>
              <a:defRPr/>
            </a:pPr>
            <a:endParaRPr sz="8100" kern="0">
              <a:solidFill>
                <a:schemeClr val="tx1">
                  <a:lumMod val="85000"/>
                  <a:lumOff val="15000"/>
                </a:scheme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4350" name="Shape 95">
            <a:extLst>
              <a:ext uri="{FF2B5EF4-FFF2-40B4-BE49-F238E27FC236}">
                <a16:creationId xmlns:a16="http://schemas.microsoft.com/office/drawing/2014/main" id="{947B26B4-E6A2-79A1-82BE-106293A6B31B}"/>
              </a:ext>
            </a:extLst>
          </p:cNvPr>
          <p:cNvPicPr preferRelativeResize="0"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58875" y="24198263"/>
            <a:ext cx="11088688" cy="8420100"/>
          </a:xfrm>
          <a:prstGeom prst="rect">
            <a:avLst/>
          </a:prstGeom>
          <a:solidFill>
            <a:srgbClr val="834C7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51" name="Shape 96">
            <a:extLst>
              <a:ext uri="{FF2B5EF4-FFF2-40B4-BE49-F238E27FC236}">
                <a16:creationId xmlns:a16="http://schemas.microsoft.com/office/drawing/2014/main" id="{DAAA02A2-E760-54F7-D87B-6BBB3E428E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287375" y="22440900"/>
            <a:ext cx="12430125" cy="871538"/>
          </a:xfrm>
          <a:prstGeom prst="rect">
            <a:avLst/>
          </a:prstGeom>
          <a:solidFill>
            <a:srgbClr val="06213F"/>
          </a:solidFill>
          <a:ln>
            <a:noFill/>
          </a:ln>
        </p:spPr>
        <p:txBody>
          <a:bodyPr lIns="91425" tIns="45700" rIns="91425" bIns="45700"/>
          <a:lstStyle>
            <a:lvl1pPr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 hangingPunct="1">
              <a:buClr>
                <a:srgbClr val="000000"/>
              </a:buClr>
              <a:buSzPct val="25000"/>
              <a:buFont typeface="Arial" panose="020B0604020202020204" pitchFamily="34" charset="0"/>
              <a:buNone/>
            </a:pPr>
            <a:r>
              <a:rPr lang="en-US" altLang="hu-HU" sz="5000" b="1">
                <a:solidFill>
                  <a:schemeClr val="bg1"/>
                </a:solidFill>
              </a:rPr>
              <a:t>Results</a:t>
            </a:r>
          </a:p>
        </p:txBody>
      </p:sp>
      <p:sp>
        <p:nvSpPr>
          <p:cNvPr id="3089" name="Shape 96">
            <a:extLst>
              <a:ext uri="{FF2B5EF4-FFF2-40B4-BE49-F238E27FC236}">
                <a16:creationId xmlns:a16="http://schemas.microsoft.com/office/drawing/2014/main" id="{C2BA2A61-49C5-0796-8A4F-B00EB302B6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287375" y="23312438"/>
            <a:ext cx="12430125" cy="6572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/>
          <a:lstStyle>
            <a:lvl1pPr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just" eaLnBrk="1" hangingPunct="1">
              <a:buClr>
                <a:srgbClr val="000000"/>
              </a:buClr>
              <a:buSzPct val="25000"/>
              <a:buFont typeface="Arial" panose="020B0604020202020204" pitchFamily="34" charset="0"/>
              <a:buNone/>
              <a:defRPr/>
            </a:pP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Results</a:t>
            </a:r>
          </a:p>
        </p:txBody>
      </p:sp>
      <p:sp>
        <p:nvSpPr>
          <p:cNvPr id="3090" name="Shape 102">
            <a:extLst>
              <a:ext uri="{FF2B5EF4-FFF2-40B4-BE49-F238E27FC236}">
                <a16:creationId xmlns:a16="http://schemas.microsoft.com/office/drawing/2014/main" id="{2ACDE9DB-5866-9B42-FDFC-EBCFD2EF10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35452050"/>
            <a:ext cx="25314275" cy="3416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/>
          <a:lstStyle>
            <a:lvl1pPr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just" eaLnBrk="1" hangingPunct="1">
              <a:buClr>
                <a:srgbClr val="000000"/>
              </a:buClr>
              <a:buSzPct val="25000"/>
              <a:buFont typeface="Arial" panose="020B0604020202020204" pitchFamily="34" charset="0"/>
              <a:buNone/>
              <a:defRPr/>
            </a:pP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 dolor sit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amet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consectetuer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adipiscing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elit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Ut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purus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elit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vestibulum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ut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placerat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ac,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adipiscing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vitae,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felis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Curabitur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dictum gravida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mauris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Nam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arcu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libero,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nonummy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eget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consectetuer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id,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vulputate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a, magna. Donec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vehicula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augue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eu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neque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Pellentesque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habitant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morbi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tristique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senectus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et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netus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et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malesuada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fames ac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turpis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egestas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Mauris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ut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leo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Cras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viverra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metus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rhoncus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sem.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Nulla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et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lectus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vestibulum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urna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fringilla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ultrices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Phasellus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eu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tellus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sit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amet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tortor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gravida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placerat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Integer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sapien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est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iaculis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in,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pretium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quis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viverra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ac,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nunc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Praesent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eget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sem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vel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leo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ultrices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bibendum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Aenean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faucibus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Morbi dolor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nulla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malesuada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eu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pulvinar at,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mollis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ac,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nulla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Curabitur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auctor semper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nulla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Donec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varius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orci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eget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risus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Duis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nibh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mi,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congue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eu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accumsan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eleifend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sagittis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quis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diam. Duis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eget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orci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sit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amet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orci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dignissim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rutrum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</a:t>
            </a:r>
          </a:p>
        </p:txBody>
      </p:sp>
      <p:sp>
        <p:nvSpPr>
          <p:cNvPr id="3091" name="Shape 92">
            <a:extLst>
              <a:ext uri="{FF2B5EF4-FFF2-40B4-BE49-F238E27FC236}">
                <a16:creationId xmlns:a16="http://schemas.microsoft.com/office/drawing/2014/main" id="{F18323F6-A26A-003F-FD59-E8F1B0743D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4736763"/>
            <a:ext cx="25298400" cy="6624637"/>
          </a:xfrm>
          <a:prstGeom prst="rect">
            <a:avLst/>
          </a:prstGeom>
          <a:solidFill>
            <a:schemeClr val="bg2">
              <a:lumMod val="40000"/>
              <a:lumOff val="60000"/>
              <a:alpha val="23529"/>
            </a:schemeClr>
          </a:solidFill>
          <a:ln>
            <a:noFill/>
          </a:ln>
        </p:spPr>
        <p:txBody>
          <a:bodyPr lIns="91425" tIns="45700" rIns="91425" bIns="45700"/>
          <a:lstStyle>
            <a:lvl1pPr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just" eaLnBrk="1" hangingPunct="1">
              <a:buClr>
                <a:srgbClr val="000000"/>
              </a:buClr>
              <a:buSzPct val="25000"/>
              <a:buFont typeface="Arial" panose="020B0604020202020204" pitchFamily="34" charset="0"/>
              <a:buNone/>
              <a:defRPr/>
            </a:pP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 dolor sit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amet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consectetuer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adipiscing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elit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Ut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purus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elit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vestibulum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ut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placerat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ac,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adipiscing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vitae,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felis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Curabitur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dictum gravida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mauris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Nam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arcu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libero,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nonummy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eget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consectetuer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id,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vulputate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a, magna. Donec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vehicula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augue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eu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neque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Pellentesque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habitant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morbi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tristique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senectus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et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netus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et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malesuada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fames ac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turpis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egestas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Mauris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ut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leo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Cras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viverra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metus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rhoncus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sem.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Nulla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et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lectus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vestibulum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urna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fringilla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ultrices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Phasellus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eu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tellus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sit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amet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tortor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gravida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placerat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Integer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sapien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est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iaculis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in,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pretium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quis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viverra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ac,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nunc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Praesent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eget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sem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vel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leo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ultrices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bibendum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Aenean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faucibus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Morbi dolor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nulla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malesuada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eu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pulvinar at,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mollis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ac,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nulla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Curabitur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auctor semper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nulla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Donec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varius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orci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eget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risus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Duis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nibh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mi,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congue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eu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accumsan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eleifend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sagittis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quis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diam. Duis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eget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orci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sit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amet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orci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dignissim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rutrum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</a:t>
            </a:r>
          </a:p>
        </p:txBody>
      </p:sp>
      <p:sp>
        <p:nvSpPr>
          <p:cNvPr id="40" name="Shape 91">
            <a:extLst>
              <a:ext uri="{FF2B5EF4-FFF2-40B4-BE49-F238E27FC236}">
                <a16:creationId xmlns:a16="http://schemas.microsoft.com/office/drawing/2014/main" id="{BC739824-7059-486D-EE5D-A680F3D4614C}"/>
              </a:ext>
            </a:extLst>
          </p:cNvPr>
          <p:cNvSpPr txBox="1"/>
          <p:nvPr/>
        </p:nvSpPr>
        <p:spPr>
          <a:xfrm>
            <a:off x="333375" y="5441950"/>
            <a:ext cx="25312688" cy="1116013"/>
          </a:xfrm>
          <a:prstGeom prst="rect">
            <a:avLst/>
          </a:prstGeom>
          <a:solidFill>
            <a:srgbClr val="06213F"/>
          </a:solidFill>
          <a:ln>
            <a:noFill/>
          </a:ln>
          <a:effectLst/>
        </p:spPr>
        <p:txBody>
          <a:bodyPr lIns="91425" tIns="45700" rIns="91425" bIns="4570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/>
            </a:pPr>
            <a:endParaRPr sz="8100" kern="0">
              <a:solidFill>
                <a:schemeClr val="bg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356" name="Shape 92">
            <a:extLst>
              <a:ext uri="{FF2B5EF4-FFF2-40B4-BE49-F238E27FC236}">
                <a16:creationId xmlns:a16="http://schemas.microsoft.com/office/drawing/2014/main" id="{5C9E751E-5390-70D5-55A5-5DB9078AD1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6550" y="5583238"/>
            <a:ext cx="25311100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45700" rIns="91425" bIns="45700"/>
          <a:lstStyle>
            <a:lvl1pPr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 hangingPunct="1">
              <a:buClr>
                <a:srgbClr val="000000"/>
              </a:buClr>
              <a:buSzPct val="25000"/>
              <a:buFont typeface="Arial" panose="020B0604020202020204" pitchFamily="34" charset="0"/>
              <a:buNone/>
            </a:pPr>
            <a:r>
              <a:rPr lang="hu-HU" altLang="hu-HU" sz="5000" b="1">
                <a:solidFill>
                  <a:schemeClr val="bg1"/>
                </a:solidFill>
              </a:rPr>
              <a:t>Introduction</a:t>
            </a:r>
            <a:endParaRPr lang="en-US" altLang="hu-HU" sz="5000">
              <a:solidFill>
                <a:schemeClr val="bg1"/>
              </a:solidFill>
            </a:endParaRPr>
          </a:p>
        </p:txBody>
      </p:sp>
      <p:sp>
        <p:nvSpPr>
          <p:cNvPr id="3094" name="Shape 92">
            <a:extLst>
              <a:ext uri="{FF2B5EF4-FFF2-40B4-BE49-F238E27FC236}">
                <a16:creationId xmlns:a16="http://schemas.microsoft.com/office/drawing/2014/main" id="{D91E6CCF-FACF-07C8-AC4B-BFCEB17D78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3375" y="6557963"/>
            <a:ext cx="25312688" cy="6450012"/>
          </a:xfrm>
          <a:prstGeom prst="rect">
            <a:avLst/>
          </a:prstGeom>
          <a:solidFill>
            <a:schemeClr val="accent1">
              <a:lumMod val="60000"/>
              <a:lumOff val="40000"/>
              <a:alpha val="23529"/>
            </a:schemeClr>
          </a:solidFill>
          <a:ln>
            <a:noFill/>
          </a:ln>
        </p:spPr>
        <p:txBody>
          <a:bodyPr lIns="91425" tIns="45700" rIns="91425" bIns="45700"/>
          <a:lstStyle>
            <a:lvl1pPr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just" eaLnBrk="1" hangingPunct="1">
              <a:buClr>
                <a:srgbClr val="000000"/>
              </a:buClr>
              <a:buSzPct val="25000"/>
              <a:buFont typeface="Arial" panose="020B0604020202020204" pitchFamily="34" charset="0"/>
              <a:buNone/>
              <a:defRPr/>
            </a:pP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 dolor sit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amet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consectetuer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adipiscing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elit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Ut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purus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elit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vestibulum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ut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placerat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ac,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adipiscing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vitae,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felis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Curabitur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dictum gravida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mauris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Nam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arcu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libero,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nonummy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eget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consectetuer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id,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vulputate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a, magna. Donec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vehicula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augue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eu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neque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Pellentesque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habitant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morbi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tristique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senectus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et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netus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et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malesuada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fames ac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turpis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egestas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Mauris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ut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leo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Cras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viverra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metus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rhoncus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sem.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Nulla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et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lectus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vestibulum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urna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fringilla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ultrices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Phasellus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eu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tellus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sit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amet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tortor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gravida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placerat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Integer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sapien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est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iaculis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in,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pretium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quis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viverra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ac,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nunc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Praesent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eget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sem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vel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leo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ultrices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bibendum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Aenean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faucibus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Morbi dolor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nulla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malesuada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eu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pulvinar at,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mollis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ac,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nulla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Curabitur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auctor semper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nulla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Donec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varius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orci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eget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risus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Duis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nibh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mi,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congue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eu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accumsan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eleifend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sagittis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quis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diam. Duis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eget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orci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sit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amet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orci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dignissim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rutrum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</a:t>
            </a:r>
          </a:p>
        </p:txBody>
      </p:sp>
      <p:sp>
        <p:nvSpPr>
          <p:cNvPr id="3095" name="Shape 96">
            <a:extLst>
              <a:ext uri="{FF2B5EF4-FFF2-40B4-BE49-F238E27FC236}">
                <a16:creationId xmlns:a16="http://schemas.microsoft.com/office/drawing/2014/main" id="{BC9F9CE0-0EE9-AE1F-705F-F200DCBA41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32988250"/>
            <a:ext cx="12331700" cy="6572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/>
          <a:lstStyle>
            <a:lvl1pPr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 hangingPunct="1">
              <a:buClr>
                <a:srgbClr val="000000"/>
              </a:buClr>
              <a:buSzPct val="25000"/>
              <a:buFont typeface="Arial" panose="020B0604020202020204" pitchFamily="34" charset="0"/>
              <a:buNone/>
              <a:defRPr/>
            </a:pPr>
            <a:r>
              <a:rPr lang="hu-HU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Fig</a:t>
            </a:r>
            <a:r>
              <a:rPr lang="hu-HU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1.</a:t>
            </a:r>
            <a:endParaRPr lang="en-US" altLang="hu-HU" sz="45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096" name="Shape 96">
            <a:extLst>
              <a:ext uri="{FF2B5EF4-FFF2-40B4-BE49-F238E27FC236}">
                <a16:creationId xmlns:a16="http://schemas.microsoft.com/office/drawing/2014/main" id="{30C5CBDC-77A9-64B4-8F3A-31CDA49771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317538" y="32942213"/>
            <a:ext cx="12271375" cy="70326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/>
          <a:lstStyle>
            <a:lvl1pPr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 hangingPunct="1">
              <a:buClr>
                <a:srgbClr val="000000"/>
              </a:buClr>
              <a:buSzPct val="25000"/>
              <a:buFont typeface="Arial" panose="020B0604020202020204" pitchFamily="34" charset="0"/>
              <a:buNone/>
              <a:defRPr/>
            </a:pPr>
            <a:r>
              <a:rPr lang="hu-HU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Fig</a:t>
            </a:r>
            <a:r>
              <a:rPr lang="hu-HU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2.</a:t>
            </a:r>
            <a:endParaRPr lang="en-US" altLang="hu-HU" sz="45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555</Words>
  <Application>Microsoft Macintosh PowerPoint</Application>
  <PresentationFormat>Custom</PresentationFormat>
  <Paragraphs>18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Office-téma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PowerPoint-bemutató</dc:title>
  <dc:creator>Noge</dc:creator>
  <cp:lastModifiedBy>Nógrádi Tamas</cp:lastModifiedBy>
  <cp:revision>24</cp:revision>
  <dcterms:modified xsi:type="dcterms:W3CDTF">2025-04-15T18:30:32Z</dcterms:modified>
</cp:coreProperties>
</file>